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64" r:id="rId1"/>
    <p:sldMasterId id="2147483802" r:id="rId2"/>
  </p:sldMasterIdLst>
  <p:notesMasterIdLst>
    <p:notesMasterId r:id="rId48"/>
  </p:notesMasterIdLst>
  <p:handoutMasterIdLst>
    <p:handoutMasterId r:id="rId49"/>
  </p:handoutMasterIdLst>
  <p:sldIdLst>
    <p:sldId id="259" r:id="rId3"/>
    <p:sldId id="281" r:id="rId4"/>
    <p:sldId id="280" r:id="rId5"/>
    <p:sldId id="278" r:id="rId6"/>
    <p:sldId id="283" r:id="rId7"/>
    <p:sldId id="270" r:id="rId8"/>
    <p:sldId id="271" r:id="rId9"/>
    <p:sldId id="288" r:id="rId10"/>
    <p:sldId id="290" r:id="rId11"/>
    <p:sldId id="311" r:id="rId12"/>
    <p:sldId id="308" r:id="rId13"/>
    <p:sldId id="309" r:id="rId14"/>
    <p:sldId id="289" r:id="rId15"/>
    <p:sldId id="272" r:id="rId16"/>
    <p:sldId id="274" r:id="rId17"/>
    <p:sldId id="273" r:id="rId18"/>
    <p:sldId id="277" r:id="rId19"/>
    <p:sldId id="286" r:id="rId20"/>
    <p:sldId id="310" r:id="rId21"/>
    <p:sldId id="284" r:id="rId22"/>
    <p:sldId id="262" r:id="rId23"/>
    <p:sldId id="285" r:id="rId24"/>
    <p:sldId id="269" r:id="rId25"/>
    <p:sldId id="291" r:id="rId26"/>
    <p:sldId id="292" r:id="rId27"/>
    <p:sldId id="293" r:id="rId28"/>
    <p:sldId id="294" r:id="rId29"/>
    <p:sldId id="276" r:id="rId30"/>
    <p:sldId id="295" r:id="rId31"/>
    <p:sldId id="296" r:id="rId32"/>
    <p:sldId id="297" r:id="rId33"/>
    <p:sldId id="298" r:id="rId34"/>
    <p:sldId id="275" r:id="rId35"/>
    <p:sldId id="282" r:id="rId36"/>
    <p:sldId id="299" r:id="rId37"/>
    <p:sldId id="300" r:id="rId38"/>
    <p:sldId id="301" r:id="rId39"/>
    <p:sldId id="302" r:id="rId40"/>
    <p:sldId id="267" r:id="rId41"/>
    <p:sldId id="303" r:id="rId42"/>
    <p:sldId id="304" r:id="rId43"/>
    <p:sldId id="305" r:id="rId44"/>
    <p:sldId id="268" r:id="rId45"/>
    <p:sldId id="306" r:id="rId46"/>
    <p:sldId id="279" r:id="rId47"/>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C7C7"/>
    <a:srgbClr val="FF8080"/>
    <a:srgbClr val="FFE5F2"/>
    <a:srgbClr val="FF66B1"/>
    <a:srgbClr val="000000"/>
    <a:srgbClr val="3E5898"/>
    <a:srgbClr val="A86ED4"/>
    <a:srgbClr val="009A46"/>
    <a:srgbClr val="00AC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7761D7-3D10-40C7-BAF3-02DD2C8481F3}" v="241" dt="2018-10-19T21:22:12.9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866" autoAdjust="0"/>
    <p:restoredTop sz="87079" autoAdjust="0"/>
  </p:normalViewPr>
  <p:slideViewPr>
    <p:cSldViewPr>
      <p:cViewPr>
        <p:scale>
          <a:sx n="33" d="100"/>
          <a:sy n="33" d="100"/>
        </p:scale>
        <p:origin x="1074" y="690"/>
      </p:cViewPr>
      <p:guideLst>
        <p:guide orient="horz" pos="2160"/>
        <p:guide pos="2880"/>
      </p:guideLst>
    </p:cSldViewPr>
  </p:slideViewPr>
  <p:notesTextViewPr>
    <p:cViewPr>
      <p:scale>
        <a:sx n="1" d="1"/>
        <a:sy n="1" d="1"/>
      </p:scale>
      <p:origin x="0" y="0"/>
    </p:cViewPr>
  </p:notesTextViewPr>
  <p:notesViewPr>
    <p:cSldViewPr>
      <p:cViewPr varScale="1">
        <p:scale>
          <a:sx n="87" d="100"/>
          <a:sy n="87" d="100"/>
        </p:scale>
        <p:origin x="-190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ctor Grazi" userId="8a0fa75b3d7108dd" providerId="LiveId" clId="{6B7761D7-3D10-40C7-BAF3-02DD2C8481F3}"/>
    <pc:docChg chg="undo redo custSel addSld delSld modSld sldOrd">
      <pc:chgData name="Victor Grazi" userId="8a0fa75b3d7108dd" providerId="LiveId" clId="{6B7761D7-3D10-40C7-BAF3-02DD2C8481F3}" dt="2018-10-19T21:22:12.928" v="1382" actId="207"/>
      <pc:docMkLst>
        <pc:docMk/>
      </pc:docMkLst>
      <pc:sldChg chg="del">
        <pc:chgData name="Victor Grazi" userId="8a0fa75b3d7108dd" providerId="LiveId" clId="{6B7761D7-3D10-40C7-BAF3-02DD2C8481F3}" dt="2018-10-19T20:12:53.591" v="1" actId="2696"/>
        <pc:sldMkLst>
          <pc:docMk/>
          <pc:sldMk cId="1114284853" sldId="257"/>
        </pc:sldMkLst>
      </pc:sldChg>
      <pc:sldChg chg="del">
        <pc:chgData name="Victor Grazi" userId="8a0fa75b3d7108dd" providerId="LiveId" clId="{6B7761D7-3D10-40C7-BAF3-02DD2C8481F3}" dt="2018-10-19T20:12:38.968" v="0" actId="2696"/>
        <pc:sldMkLst>
          <pc:docMk/>
          <pc:sldMk cId="3151070104" sldId="260"/>
        </pc:sldMkLst>
      </pc:sldChg>
      <pc:sldChg chg="del">
        <pc:chgData name="Victor Grazi" userId="8a0fa75b3d7108dd" providerId="LiveId" clId="{6B7761D7-3D10-40C7-BAF3-02DD2C8481F3}" dt="2018-10-19T20:50:33.765" v="705" actId="2696"/>
        <pc:sldMkLst>
          <pc:docMk/>
          <pc:sldMk cId="3363489880" sldId="266"/>
        </pc:sldMkLst>
      </pc:sldChg>
      <pc:sldChg chg="modSp">
        <pc:chgData name="Victor Grazi" userId="8a0fa75b3d7108dd" providerId="LiveId" clId="{6B7761D7-3D10-40C7-BAF3-02DD2C8481F3}" dt="2018-10-19T21:22:12.928" v="1382" actId="207"/>
        <pc:sldMkLst>
          <pc:docMk/>
          <pc:sldMk cId="3567339540" sldId="267"/>
        </pc:sldMkLst>
        <pc:spChg chg="mod">
          <ac:chgData name="Victor Grazi" userId="8a0fa75b3d7108dd" providerId="LiveId" clId="{6B7761D7-3D10-40C7-BAF3-02DD2C8481F3}" dt="2018-10-19T21:22:12.928" v="1382" actId="207"/>
          <ac:spMkLst>
            <pc:docMk/>
            <pc:sldMk cId="3567339540" sldId="267"/>
            <ac:spMk id="6" creationId="{00000000-0000-0000-0000-000000000000}"/>
          </ac:spMkLst>
        </pc:spChg>
      </pc:sldChg>
      <pc:sldChg chg="modSp modAnim">
        <pc:chgData name="Victor Grazi" userId="8a0fa75b3d7108dd" providerId="LiveId" clId="{6B7761D7-3D10-40C7-BAF3-02DD2C8481F3}" dt="2018-10-19T20:56:47.729" v="827" actId="1035"/>
        <pc:sldMkLst>
          <pc:docMk/>
          <pc:sldMk cId="855002154" sldId="268"/>
        </pc:sldMkLst>
        <pc:spChg chg="mod">
          <ac:chgData name="Victor Grazi" userId="8a0fa75b3d7108dd" providerId="LiveId" clId="{6B7761D7-3D10-40C7-BAF3-02DD2C8481F3}" dt="2018-10-19T20:56:47.729" v="827" actId="1035"/>
          <ac:spMkLst>
            <pc:docMk/>
            <pc:sldMk cId="855002154" sldId="268"/>
            <ac:spMk id="6" creationId="{00000000-0000-0000-0000-000000000000}"/>
          </ac:spMkLst>
        </pc:spChg>
      </pc:sldChg>
      <pc:sldChg chg="modSp ord">
        <pc:chgData name="Victor Grazi" userId="8a0fa75b3d7108dd" providerId="LiveId" clId="{6B7761D7-3D10-40C7-BAF3-02DD2C8481F3}" dt="2018-10-19T20:53:42.685" v="748"/>
        <pc:sldMkLst>
          <pc:docMk/>
          <pc:sldMk cId="735393425" sldId="279"/>
        </pc:sldMkLst>
        <pc:spChg chg="mod">
          <ac:chgData name="Victor Grazi" userId="8a0fa75b3d7108dd" providerId="LiveId" clId="{6B7761D7-3D10-40C7-BAF3-02DD2C8481F3}" dt="2018-10-19T20:53:42.685" v="748"/>
          <ac:spMkLst>
            <pc:docMk/>
            <pc:sldMk cId="735393425" sldId="279"/>
            <ac:spMk id="4" creationId="{00000000-0000-0000-0000-000000000000}"/>
          </ac:spMkLst>
        </pc:spChg>
      </pc:sldChg>
      <pc:sldChg chg="addSp delSp modSp modAnim">
        <pc:chgData name="Victor Grazi" userId="8a0fa75b3d7108dd" providerId="LiveId" clId="{6B7761D7-3D10-40C7-BAF3-02DD2C8481F3}" dt="2018-10-19T21:21:38.974" v="1381" actId="14100"/>
        <pc:sldMkLst>
          <pc:docMk/>
          <pc:sldMk cId="1777973156" sldId="304"/>
        </pc:sldMkLst>
        <pc:spChg chg="mod">
          <ac:chgData name="Victor Grazi" userId="8a0fa75b3d7108dd" providerId="LiveId" clId="{6B7761D7-3D10-40C7-BAF3-02DD2C8481F3}" dt="2018-10-19T21:11:57.234" v="1352" actId="1037"/>
          <ac:spMkLst>
            <pc:docMk/>
            <pc:sldMk cId="1777973156" sldId="304"/>
            <ac:spMk id="13" creationId="{00000000-0000-0000-0000-000000000000}"/>
          </ac:spMkLst>
        </pc:spChg>
        <pc:spChg chg="mod">
          <ac:chgData name="Victor Grazi" userId="8a0fa75b3d7108dd" providerId="LiveId" clId="{6B7761D7-3D10-40C7-BAF3-02DD2C8481F3}" dt="2018-10-19T21:11:57.234" v="1352" actId="1037"/>
          <ac:spMkLst>
            <pc:docMk/>
            <pc:sldMk cId="1777973156" sldId="304"/>
            <ac:spMk id="23" creationId="{00000000-0000-0000-0000-000000000000}"/>
          </ac:spMkLst>
        </pc:spChg>
        <pc:spChg chg="mod">
          <ac:chgData name="Victor Grazi" userId="8a0fa75b3d7108dd" providerId="LiveId" clId="{6B7761D7-3D10-40C7-BAF3-02DD2C8481F3}" dt="2018-10-19T21:11:36.175" v="1345" actId="1038"/>
          <ac:spMkLst>
            <pc:docMk/>
            <pc:sldMk cId="1777973156" sldId="304"/>
            <ac:spMk id="28" creationId="{00000000-0000-0000-0000-000000000000}"/>
          </ac:spMkLst>
        </pc:spChg>
        <pc:spChg chg="mod">
          <ac:chgData name="Victor Grazi" userId="8a0fa75b3d7108dd" providerId="LiveId" clId="{6B7761D7-3D10-40C7-BAF3-02DD2C8481F3}" dt="2018-10-19T21:11:31.098" v="1342" actId="1038"/>
          <ac:spMkLst>
            <pc:docMk/>
            <pc:sldMk cId="1777973156" sldId="304"/>
            <ac:spMk id="29" creationId="{00000000-0000-0000-0000-000000000000}"/>
          </ac:spMkLst>
        </pc:spChg>
        <pc:spChg chg="mod">
          <ac:chgData name="Victor Grazi" userId="8a0fa75b3d7108dd" providerId="LiveId" clId="{6B7761D7-3D10-40C7-BAF3-02DD2C8481F3}" dt="2018-10-19T21:11:26.608" v="1338" actId="1038"/>
          <ac:spMkLst>
            <pc:docMk/>
            <pc:sldMk cId="1777973156" sldId="304"/>
            <ac:spMk id="30" creationId="{00000000-0000-0000-0000-000000000000}"/>
          </ac:spMkLst>
        </pc:spChg>
        <pc:spChg chg="mod">
          <ac:chgData name="Victor Grazi" userId="8a0fa75b3d7108dd" providerId="LiveId" clId="{6B7761D7-3D10-40C7-BAF3-02DD2C8481F3}" dt="2018-10-19T21:09:46.570" v="1304" actId="1038"/>
          <ac:spMkLst>
            <pc:docMk/>
            <pc:sldMk cId="1777973156" sldId="304"/>
            <ac:spMk id="31" creationId="{00000000-0000-0000-0000-000000000000}"/>
          </ac:spMkLst>
        </pc:spChg>
        <pc:spChg chg="mod">
          <ac:chgData name="Victor Grazi" userId="8a0fa75b3d7108dd" providerId="LiveId" clId="{6B7761D7-3D10-40C7-BAF3-02DD2C8481F3}" dt="2018-10-19T21:09:40.601" v="1291" actId="1038"/>
          <ac:spMkLst>
            <pc:docMk/>
            <pc:sldMk cId="1777973156" sldId="304"/>
            <ac:spMk id="32" creationId="{00000000-0000-0000-0000-000000000000}"/>
          </ac:spMkLst>
        </pc:spChg>
        <pc:spChg chg="mod">
          <ac:chgData name="Victor Grazi" userId="8a0fa75b3d7108dd" providerId="LiveId" clId="{6B7761D7-3D10-40C7-BAF3-02DD2C8481F3}" dt="2018-10-19T21:11:57.234" v="1352" actId="1037"/>
          <ac:spMkLst>
            <pc:docMk/>
            <pc:sldMk cId="1777973156" sldId="304"/>
            <ac:spMk id="60" creationId="{00000000-0000-0000-0000-000000000000}"/>
          </ac:spMkLst>
        </pc:spChg>
        <pc:spChg chg="mod">
          <ac:chgData name="Victor Grazi" userId="8a0fa75b3d7108dd" providerId="LiveId" clId="{6B7761D7-3D10-40C7-BAF3-02DD2C8481F3}" dt="2018-10-19T21:11:57.234" v="1352" actId="1037"/>
          <ac:spMkLst>
            <pc:docMk/>
            <pc:sldMk cId="1777973156" sldId="304"/>
            <ac:spMk id="71" creationId="{00000000-0000-0000-0000-000000000000}"/>
          </ac:spMkLst>
        </pc:spChg>
        <pc:spChg chg="mod">
          <ac:chgData name="Victor Grazi" userId="8a0fa75b3d7108dd" providerId="LiveId" clId="{6B7761D7-3D10-40C7-BAF3-02DD2C8481F3}" dt="2018-10-19T21:11:57.234" v="1352" actId="1037"/>
          <ac:spMkLst>
            <pc:docMk/>
            <pc:sldMk cId="1777973156" sldId="304"/>
            <ac:spMk id="73" creationId="{00000000-0000-0000-0000-000000000000}"/>
          </ac:spMkLst>
        </pc:spChg>
        <pc:spChg chg="add del mod">
          <ac:chgData name="Victor Grazi" userId="8a0fa75b3d7108dd" providerId="LiveId" clId="{6B7761D7-3D10-40C7-BAF3-02DD2C8481F3}" dt="2018-10-19T21:00:48.576" v="843"/>
          <ac:spMkLst>
            <pc:docMk/>
            <pc:sldMk cId="1777973156" sldId="304"/>
            <ac:spMk id="80" creationId="{050685A1-5C20-4975-96AF-F42562E57F02}"/>
          </ac:spMkLst>
        </pc:spChg>
        <pc:spChg chg="mod">
          <ac:chgData name="Victor Grazi" userId="8a0fa75b3d7108dd" providerId="LiveId" clId="{6B7761D7-3D10-40C7-BAF3-02DD2C8481F3}" dt="2018-10-19T21:09:40.601" v="1291" actId="1038"/>
          <ac:spMkLst>
            <pc:docMk/>
            <pc:sldMk cId="1777973156" sldId="304"/>
            <ac:spMk id="81" creationId="{00000000-0000-0000-0000-000000000000}"/>
          </ac:spMkLst>
        </pc:spChg>
        <pc:spChg chg="mod">
          <ac:chgData name="Victor Grazi" userId="8a0fa75b3d7108dd" providerId="LiveId" clId="{6B7761D7-3D10-40C7-BAF3-02DD2C8481F3}" dt="2018-10-19T21:21:38.974" v="1381" actId="14100"/>
          <ac:spMkLst>
            <pc:docMk/>
            <pc:sldMk cId="1777973156" sldId="304"/>
            <ac:spMk id="82" creationId="{00000000-0000-0000-0000-000000000000}"/>
          </ac:spMkLst>
        </pc:spChg>
        <pc:spChg chg="add del mod">
          <ac:chgData name="Victor Grazi" userId="8a0fa75b3d7108dd" providerId="LiveId" clId="{6B7761D7-3D10-40C7-BAF3-02DD2C8481F3}" dt="2018-10-19T21:00:48.576" v="843"/>
          <ac:spMkLst>
            <pc:docMk/>
            <pc:sldMk cId="1777973156" sldId="304"/>
            <ac:spMk id="83" creationId="{E9CFEE63-C88F-4BEA-B7C6-28E9B94567A8}"/>
          </ac:spMkLst>
        </pc:spChg>
        <pc:spChg chg="add del mod">
          <ac:chgData name="Victor Grazi" userId="8a0fa75b3d7108dd" providerId="LiveId" clId="{6B7761D7-3D10-40C7-BAF3-02DD2C8481F3}" dt="2018-10-19T21:00:48.576" v="843"/>
          <ac:spMkLst>
            <pc:docMk/>
            <pc:sldMk cId="1777973156" sldId="304"/>
            <ac:spMk id="84" creationId="{FF15289E-9473-4C09-B21C-EB0CB17C2B32}"/>
          </ac:spMkLst>
        </pc:spChg>
        <pc:spChg chg="add del mod">
          <ac:chgData name="Victor Grazi" userId="8a0fa75b3d7108dd" providerId="LiveId" clId="{6B7761D7-3D10-40C7-BAF3-02DD2C8481F3}" dt="2018-10-19T21:00:48.576" v="843"/>
          <ac:spMkLst>
            <pc:docMk/>
            <pc:sldMk cId="1777973156" sldId="304"/>
            <ac:spMk id="85" creationId="{270DCC7A-F067-43CF-AE3B-5AD5556DA0B3}"/>
          </ac:spMkLst>
        </pc:spChg>
        <pc:spChg chg="add del mod">
          <ac:chgData name="Victor Grazi" userId="8a0fa75b3d7108dd" providerId="LiveId" clId="{6B7761D7-3D10-40C7-BAF3-02DD2C8481F3}" dt="2018-10-19T21:00:48.576" v="843"/>
          <ac:spMkLst>
            <pc:docMk/>
            <pc:sldMk cId="1777973156" sldId="304"/>
            <ac:spMk id="86" creationId="{C4145C0D-EF33-4963-831A-C336F4D52C83}"/>
          </ac:spMkLst>
        </pc:spChg>
        <pc:spChg chg="add del mod">
          <ac:chgData name="Victor Grazi" userId="8a0fa75b3d7108dd" providerId="LiveId" clId="{6B7761D7-3D10-40C7-BAF3-02DD2C8481F3}" dt="2018-10-19T21:00:48.576" v="843"/>
          <ac:spMkLst>
            <pc:docMk/>
            <pc:sldMk cId="1777973156" sldId="304"/>
            <ac:spMk id="87" creationId="{1C2BAA38-66A0-46FA-B003-6CEA51D86712}"/>
          </ac:spMkLst>
        </pc:spChg>
        <pc:spChg chg="add del mod">
          <ac:chgData name="Victor Grazi" userId="8a0fa75b3d7108dd" providerId="LiveId" clId="{6B7761D7-3D10-40C7-BAF3-02DD2C8481F3}" dt="2018-10-19T21:00:48.576" v="843"/>
          <ac:spMkLst>
            <pc:docMk/>
            <pc:sldMk cId="1777973156" sldId="304"/>
            <ac:spMk id="88" creationId="{6A5D501F-8246-4D83-BA65-21735CCFB259}"/>
          </ac:spMkLst>
        </pc:spChg>
        <pc:spChg chg="mod">
          <ac:chgData name="Victor Grazi" userId="8a0fa75b3d7108dd" providerId="LiveId" clId="{6B7761D7-3D10-40C7-BAF3-02DD2C8481F3}" dt="2018-10-19T21:11:57.234" v="1352" actId="1037"/>
          <ac:spMkLst>
            <pc:docMk/>
            <pc:sldMk cId="1777973156" sldId="304"/>
            <ac:spMk id="95" creationId="{00000000-0000-0000-0000-000000000000}"/>
          </ac:spMkLst>
        </pc:spChg>
        <pc:spChg chg="mod">
          <ac:chgData name="Victor Grazi" userId="8a0fa75b3d7108dd" providerId="LiveId" clId="{6B7761D7-3D10-40C7-BAF3-02DD2C8481F3}" dt="2018-10-19T21:11:57.234" v="1352" actId="1037"/>
          <ac:spMkLst>
            <pc:docMk/>
            <pc:sldMk cId="1777973156" sldId="304"/>
            <ac:spMk id="96" creationId="{00000000-0000-0000-0000-000000000000}"/>
          </ac:spMkLst>
        </pc:spChg>
        <pc:spChg chg="mod">
          <ac:chgData name="Victor Grazi" userId="8a0fa75b3d7108dd" providerId="LiveId" clId="{6B7761D7-3D10-40C7-BAF3-02DD2C8481F3}" dt="2018-10-19T21:11:57.234" v="1352" actId="1037"/>
          <ac:spMkLst>
            <pc:docMk/>
            <pc:sldMk cId="1777973156" sldId="304"/>
            <ac:spMk id="98" creationId="{00000000-0000-0000-0000-000000000000}"/>
          </ac:spMkLst>
        </pc:spChg>
        <pc:spChg chg="mod">
          <ac:chgData name="Victor Grazi" userId="8a0fa75b3d7108dd" providerId="LiveId" clId="{6B7761D7-3D10-40C7-BAF3-02DD2C8481F3}" dt="2018-10-19T21:11:57.234" v="1352" actId="1037"/>
          <ac:spMkLst>
            <pc:docMk/>
            <pc:sldMk cId="1777973156" sldId="304"/>
            <ac:spMk id="100" creationId="{00000000-0000-0000-0000-000000000000}"/>
          </ac:spMkLst>
        </pc:spChg>
        <pc:spChg chg="mod">
          <ac:chgData name="Victor Grazi" userId="8a0fa75b3d7108dd" providerId="LiveId" clId="{6B7761D7-3D10-40C7-BAF3-02DD2C8481F3}" dt="2018-10-19T21:11:57.234" v="1352" actId="1037"/>
          <ac:spMkLst>
            <pc:docMk/>
            <pc:sldMk cId="1777973156" sldId="304"/>
            <ac:spMk id="105" creationId="{00000000-0000-0000-0000-000000000000}"/>
          </ac:spMkLst>
        </pc:spChg>
        <pc:spChg chg="add del mod">
          <ac:chgData name="Victor Grazi" userId="8a0fa75b3d7108dd" providerId="LiveId" clId="{6B7761D7-3D10-40C7-BAF3-02DD2C8481F3}" dt="2018-10-19T21:00:48.576" v="843"/>
          <ac:spMkLst>
            <pc:docMk/>
            <pc:sldMk cId="1777973156" sldId="304"/>
            <ac:spMk id="141" creationId="{00000000-0000-0000-0000-000000000000}"/>
          </ac:spMkLst>
        </pc:spChg>
        <pc:spChg chg="mod">
          <ac:chgData name="Victor Grazi" userId="8a0fa75b3d7108dd" providerId="LiveId" clId="{6B7761D7-3D10-40C7-BAF3-02DD2C8481F3}" dt="2018-10-19T21:06:30.712" v="1163" actId="1038"/>
          <ac:spMkLst>
            <pc:docMk/>
            <pc:sldMk cId="1777973156" sldId="304"/>
            <ac:spMk id="152" creationId="{00000000-0000-0000-0000-000000000000}"/>
          </ac:spMkLst>
        </pc:spChg>
        <pc:spChg chg="mod">
          <ac:chgData name="Victor Grazi" userId="8a0fa75b3d7108dd" providerId="LiveId" clId="{6B7761D7-3D10-40C7-BAF3-02DD2C8481F3}" dt="2018-10-19T21:06:30.712" v="1163" actId="1038"/>
          <ac:spMkLst>
            <pc:docMk/>
            <pc:sldMk cId="1777973156" sldId="304"/>
            <ac:spMk id="153" creationId="{00000000-0000-0000-0000-000000000000}"/>
          </ac:spMkLst>
        </pc:spChg>
        <pc:spChg chg="mod">
          <ac:chgData name="Victor Grazi" userId="8a0fa75b3d7108dd" providerId="LiveId" clId="{6B7761D7-3D10-40C7-BAF3-02DD2C8481F3}" dt="2018-10-19T21:06:30.712" v="1163" actId="1038"/>
          <ac:spMkLst>
            <pc:docMk/>
            <pc:sldMk cId="1777973156" sldId="304"/>
            <ac:spMk id="155" creationId="{00000000-0000-0000-0000-000000000000}"/>
          </ac:spMkLst>
        </pc:spChg>
        <pc:spChg chg="mod">
          <ac:chgData name="Victor Grazi" userId="8a0fa75b3d7108dd" providerId="LiveId" clId="{6B7761D7-3D10-40C7-BAF3-02DD2C8481F3}" dt="2018-10-19T21:08:46.512" v="1271" actId="113"/>
          <ac:spMkLst>
            <pc:docMk/>
            <pc:sldMk cId="1777973156" sldId="304"/>
            <ac:spMk id="158" creationId="{00000000-0000-0000-0000-000000000000}"/>
          </ac:spMkLst>
        </pc:spChg>
        <pc:spChg chg="mod">
          <ac:chgData name="Victor Grazi" userId="8a0fa75b3d7108dd" providerId="LiveId" clId="{6B7761D7-3D10-40C7-BAF3-02DD2C8481F3}" dt="2018-10-19T21:08:26.038" v="1250" actId="1037"/>
          <ac:spMkLst>
            <pc:docMk/>
            <pc:sldMk cId="1777973156" sldId="304"/>
            <ac:spMk id="163" creationId="{00000000-0000-0000-0000-000000000000}"/>
          </ac:spMkLst>
        </pc:spChg>
        <pc:spChg chg="mod">
          <ac:chgData name="Victor Grazi" userId="8a0fa75b3d7108dd" providerId="LiveId" clId="{6B7761D7-3D10-40C7-BAF3-02DD2C8481F3}" dt="2018-10-19T21:06:30.712" v="1163" actId="1038"/>
          <ac:spMkLst>
            <pc:docMk/>
            <pc:sldMk cId="1777973156" sldId="304"/>
            <ac:spMk id="166" creationId="{00000000-0000-0000-0000-000000000000}"/>
          </ac:spMkLst>
        </pc:spChg>
        <pc:spChg chg="mod">
          <ac:chgData name="Victor Grazi" userId="8a0fa75b3d7108dd" providerId="LiveId" clId="{6B7761D7-3D10-40C7-BAF3-02DD2C8481F3}" dt="2018-10-19T21:06:30.712" v="1163" actId="1038"/>
          <ac:spMkLst>
            <pc:docMk/>
            <pc:sldMk cId="1777973156" sldId="304"/>
            <ac:spMk id="172" creationId="{00000000-0000-0000-0000-000000000000}"/>
          </ac:spMkLst>
        </pc:spChg>
        <pc:spChg chg="mod">
          <ac:chgData name="Victor Grazi" userId="8a0fa75b3d7108dd" providerId="LiveId" clId="{6B7761D7-3D10-40C7-BAF3-02DD2C8481F3}" dt="2018-10-19T21:01:35.812" v="846" actId="207"/>
          <ac:spMkLst>
            <pc:docMk/>
            <pc:sldMk cId="1777973156" sldId="304"/>
            <ac:spMk id="180" creationId="{00000000-0000-0000-0000-000000000000}"/>
          </ac:spMkLst>
        </pc:spChg>
        <pc:spChg chg="mod">
          <ac:chgData name="Victor Grazi" userId="8a0fa75b3d7108dd" providerId="LiveId" clId="{6B7761D7-3D10-40C7-BAF3-02DD2C8481F3}" dt="2018-10-19T21:09:40.601" v="1291" actId="1038"/>
          <ac:spMkLst>
            <pc:docMk/>
            <pc:sldMk cId="1777973156" sldId="304"/>
            <ac:spMk id="185" creationId="{00000000-0000-0000-0000-000000000000}"/>
          </ac:spMkLst>
        </pc:spChg>
        <pc:spChg chg="add del mod">
          <ac:chgData name="Victor Grazi" userId="8a0fa75b3d7108dd" providerId="LiveId" clId="{6B7761D7-3D10-40C7-BAF3-02DD2C8481F3}" dt="2018-10-19T21:00:48.576" v="843"/>
          <ac:spMkLst>
            <pc:docMk/>
            <pc:sldMk cId="1777973156" sldId="304"/>
            <ac:spMk id="189" creationId="{00000000-0000-0000-0000-000000000000}"/>
          </ac:spMkLst>
        </pc:spChg>
        <pc:spChg chg="mod">
          <ac:chgData name="Victor Grazi" userId="8a0fa75b3d7108dd" providerId="LiveId" clId="{6B7761D7-3D10-40C7-BAF3-02DD2C8481F3}" dt="2018-10-19T21:11:22.138" v="1330" actId="1037"/>
          <ac:spMkLst>
            <pc:docMk/>
            <pc:sldMk cId="1777973156" sldId="304"/>
            <ac:spMk id="195" creationId="{00000000-0000-0000-0000-000000000000}"/>
          </ac:spMkLst>
        </pc:spChg>
        <pc:spChg chg="add del mod">
          <ac:chgData name="Victor Grazi" userId="8a0fa75b3d7108dd" providerId="LiveId" clId="{6B7761D7-3D10-40C7-BAF3-02DD2C8481F3}" dt="2018-10-19T21:00:48.576" v="843"/>
          <ac:spMkLst>
            <pc:docMk/>
            <pc:sldMk cId="1777973156" sldId="304"/>
            <ac:spMk id="196" creationId="{00000000-0000-0000-0000-000000000000}"/>
          </ac:spMkLst>
        </pc:spChg>
        <pc:spChg chg="mod">
          <ac:chgData name="Victor Grazi" userId="8a0fa75b3d7108dd" providerId="LiveId" clId="{6B7761D7-3D10-40C7-BAF3-02DD2C8481F3}" dt="2018-10-19T21:11:22.138" v="1330" actId="1037"/>
          <ac:spMkLst>
            <pc:docMk/>
            <pc:sldMk cId="1777973156" sldId="304"/>
            <ac:spMk id="197" creationId="{00000000-0000-0000-0000-000000000000}"/>
          </ac:spMkLst>
        </pc:spChg>
        <pc:spChg chg="mod">
          <ac:chgData name="Victor Grazi" userId="8a0fa75b3d7108dd" providerId="LiveId" clId="{6B7761D7-3D10-40C7-BAF3-02DD2C8481F3}" dt="2018-10-19T21:09:40.601" v="1291" actId="1038"/>
          <ac:spMkLst>
            <pc:docMk/>
            <pc:sldMk cId="1777973156" sldId="304"/>
            <ac:spMk id="201" creationId="{00000000-0000-0000-0000-000000000000}"/>
          </ac:spMkLst>
        </pc:spChg>
        <pc:spChg chg="mod">
          <ac:chgData name="Victor Grazi" userId="8a0fa75b3d7108dd" providerId="LiveId" clId="{6B7761D7-3D10-40C7-BAF3-02DD2C8481F3}" dt="2018-10-19T21:09:40.601" v="1291" actId="1038"/>
          <ac:spMkLst>
            <pc:docMk/>
            <pc:sldMk cId="1777973156" sldId="304"/>
            <ac:spMk id="223" creationId="{00000000-0000-0000-0000-000000000000}"/>
          </ac:spMkLst>
        </pc:spChg>
        <pc:spChg chg="mod">
          <ac:chgData name="Victor Grazi" userId="8a0fa75b3d7108dd" providerId="LiveId" clId="{6B7761D7-3D10-40C7-BAF3-02DD2C8481F3}" dt="2018-10-19T21:07:51.261" v="1219" actId="14100"/>
          <ac:spMkLst>
            <pc:docMk/>
            <pc:sldMk cId="1777973156" sldId="304"/>
            <ac:spMk id="1045" creationId="{00000000-0000-0000-0000-000000000000}"/>
          </ac:spMkLst>
        </pc:spChg>
        <pc:picChg chg="add del mod">
          <ac:chgData name="Victor Grazi" userId="8a0fa75b3d7108dd" providerId="LiveId" clId="{6B7761D7-3D10-40C7-BAF3-02DD2C8481F3}" dt="2018-10-19T21:12:46.552" v="1353" actId="478"/>
          <ac:picMkLst>
            <pc:docMk/>
            <pc:sldMk cId="1777973156" sldId="304"/>
            <ac:picMk id="79" creationId="{3BAD794B-56F0-4CE5-99E3-837474EB6356}"/>
          </ac:picMkLst>
        </pc:picChg>
        <pc:cxnChg chg="mod">
          <ac:chgData name="Victor Grazi" userId="8a0fa75b3d7108dd" providerId="LiveId" clId="{6B7761D7-3D10-40C7-BAF3-02DD2C8481F3}" dt="2018-10-19T21:11:57.234" v="1352" actId="1037"/>
          <ac:cxnSpMkLst>
            <pc:docMk/>
            <pc:sldMk cId="1777973156" sldId="304"/>
            <ac:cxnSpMk id="12"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15"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18" creationId="{00000000-0000-0000-0000-000000000000}"/>
          </ac:cxnSpMkLst>
        </pc:cxnChg>
        <pc:cxnChg chg="mod">
          <ac:chgData name="Victor Grazi" userId="8a0fa75b3d7108dd" providerId="LiveId" clId="{6B7761D7-3D10-40C7-BAF3-02DD2C8481F3}" dt="2018-10-19T21:09:40.601" v="1291" actId="1038"/>
          <ac:cxnSpMkLst>
            <pc:docMk/>
            <pc:sldMk cId="1777973156" sldId="304"/>
            <ac:cxnSpMk id="22" creationId="{00000000-0000-0000-0000-000000000000}"/>
          </ac:cxnSpMkLst>
        </pc:cxnChg>
        <pc:cxnChg chg="mod">
          <ac:chgData name="Victor Grazi" userId="8a0fa75b3d7108dd" providerId="LiveId" clId="{6B7761D7-3D10-40C7-BAF3-02DD2C8481F3}" dt="2018-10-19T21:09:40.601" v="1291" actId="1038"/>
          <ac:cxnSpMkLst>
            <pc:docMk/>
            <pc:sldMk cId="1777973156" sldId="304"/>
            <ac:cxnSpMk id="27" creationId="{00000000-0000-0000-0000-000000000000}"/>
          </ac:cxnSpMkLst>
        </pc:cxnChg>
        <pc:cxnChg chg="mod">
          <ac:chgData name="Victor Grazi" userId="8a0fa75b3d7108dd" providerId="LiveId" clId="{6B7761D7-3D10-40C7-BAF3-02DD2C8481F3}" dt="2018-10-19T21:09:40.601" v="1291" actId="1038"/>
          <ac:cxnSpMkLst>
            <pc:docMk/>
            <pc:sldMk cId="1777973156" sldId="304"/>
            <ac:cxnSpMk id="37"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63"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72"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97"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99"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101"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104"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123" creationId="{00000000-0000-0000-0000-000000000000}"/>
          </ac:cxnSpMkLst>
        </pc:cxnChg>
        <pc:cxnChg chg="mod">
          <ac:chgData name="Victor Grazi" userId="8a0fa75b3d7108dd" providerId="LiveId" clId="{6B7761D7-3D10-40C7-BAF3-02DD2C8481F3}" dt="2018-10-19T21:06:30.712" v="1163" actId="1038"/>
          <ac:cxnSpMkLst>
            <pc:docMk/>
            <pc:sldMk cId="1777973156" sldId="304"/>
            <ac:cxnSpMk id="154" creationId="{00000000-0000-0000-0000-000000000000}"/>
          </ac:cxnSpMkLst>
        </pc:cxnChg>
        <pc:cxnChg chg="mod">
          <ac:chgData name="Victor Grazi" userId="8a0fa75b3d7108dd" providerId="LiveId" clId="{6B7761D7-3D10-40C7-BAF3-02DD2C8481F3}" dt="2018-10-19T21:06:30.712" v="1163" actId="1038"/>
          <ac:cxnSpMkLst>
            <pc:docMk/>
            <pc:sldMk cId="1777973156" sldId="304"/>
            <ac:cxnSpMk id="156" creationId="{00000000-0000-0000-0000-000000000000}"/>
          </ac:cxnSpMkLst>
        </pc:cxnChg>
        <pc:cxnChg chg="mod">
          <ac:chgData name="Victor Grazi" userId="8a0fa75b3d7108dd" providerId="LiveId" clId="{6B7761D7-3D10-40C7-BAF3-02DD2C8481F3}" dt="2018-10-19T21:06:30.712" v="1163" actId="1038"/>
          <ac:cxnSpMkLst>
            <pc:docMk/>
            <pc:sldMk cId="1777973156" sldId="304"/>
            <ac:cxnSpMk id="171" creationId="{00000000-0000-0000-0000-000000000000}"/>
          </ac:cxnSpMkLst>
        </pc:cxnChg>
        <pc:cxnChg chg="mod">
          <ac:chgData name="Victor Grazi" userId="8a0fa75b3d7108dd" providerId="LiveId" clId="{6B7761D7-3D10-40C7-BAF3-02DD2C8481F3}" dt="2018-10-19T21:06:30.712" v="1163" actId="1038"/>
          <ac:cxnSpMkLst>
            <pc:docMk/>
            <pc:sldMk cId="1777973156" sldId="304"/>
            <ac:cxnSpMk id="174" creationId="{00000000-0000-0000-0000-000000000000}"/>
          </ac:cxnSpMkLst>
        </pc:cxnChg>
        <pc:cxnChg chg="mod">
          <ac:chgData name="Victor Grazi" userId="8a0fa75b3d7108dd" providerId="LiveId" clId="{6B7761D7-3D10-40C7-BAF3-02DD2C8481F3}" dt="2018-10-19T21:06:30.712" v="1163" actId="1038"/>
          <ac:cxnSpMkLst>
            <pc:docMk/>
            <pc:sldMk cId="1777973156" sldId="304"/>
            <ac:cxnSpMk id="177" creationId="{00000000-0000-0000-0000-000000000000}"/>
          </ac:cxnSpMkLst>
        </pc:cxnChg>
        <pc:cxnChg chg="mod">
          <ac:chgData name="Victor Grazi" userId="8a0fa75b3d7108dd" providerId="LiveId" clId="{6B7761D7-3D10-40C7-BAF3-02DD2C8481F3}" dt="2018-10-19T21:09:40.601" v="1291" actId="1038"/>
          <ac:cxnSpMkLst>
            <pc:docMk/>
            <pc:sldMk cId="1777973156" sldId="304"/>
            <ac:cxnSpMk id="186" creationId="{00000000-0000-0000-0000-000000000000}"/>
          </ac:cxnSpMkLst>
        </pc:cxnChg>
        <pc:cxnChg chg="mod">
          <ac:chgData name="Victor Grazi" userId="8a0fa75b3d7108dd" providerId="LiveId" clId="{6B7761D7-3D10-40C7-BAF3-02DD2C8481F3}" dt="2018-10-19T21:11:22.138" v="1330" actId="1037"/>
          <ac:cxnSpMkLst>
            <pc:docMk/>
            <pc:sldMk cId="1777973156" sldId="304"/>
            <ac:cxnSpMk id="198" creationId="{00000000-0000-0000-0000-000000000000}"/>
          </ac:cxnSpMkLst>
        </pc:cxnChg>
        <pc:cxnChg chg="mod">
          <ac:chgData name="Victor Grazi" userId="8a0fa75b3d7108dd" providerId="LiveId" clId="{6B7761D7-3D10-40C7-BAF3-02DD2C8481F3}" dt="2018-10-19T21:11:22.138" v="1330" actId="1037"/>
          <ac:cxnSpMkLst>
            <pc:docMk/>
            <pc:sldMk cId="1777973156" sldId="304"/>
            <ac:cxnSpMk id="203" creationId="{00000000-0000-0000-0000-000000000000}"/>
          </ac:cxnSpMkLst>
        </pc:cxnChg>
        <pc:cxnChg chg="mod">
          <ac:chgData name="Victor Grazi" userId="8a0fa75b3d7108dd" providerId="LiveId" clId="{6B7761D7-3D10-40C7-BAF3-02DD2C8481F3}" dt="2018-10-19T21:11:22.138" v="1330" actId="1037"/>
          <ac:cxnSpMkLst>
            <pc:docMk/>
            <pc:sldMk cId="1777973156" sldId="304"/>
            <ac:cxnSpMk id="206"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211" creationId="{00000000-0000-0000-0000-000000000000}"/>
          </ac:cxnSpMkLst>
        </pc:cxnChg>
        <pc:cxnChg chg="mod">
          <ac:chgData name="Victor Grazi" userId="8a0fa75b3d7108dd" providerId="LiveId" clId="{6B7761D7-3D10-40C7-BAF3-02DD2C8481F3}" dt="2018-10-19T21:09:40.601" v="1291" actId="1038"/>
          <ac:cxnSpMkLst>
            <pc:docMk/>
            <pc:sldMk cId="1777973156" sldId="304"/>
            <ac:cxnSpMk id="222" creationId="{00000000-0000-0000-0000-000000000000}"/>
          </ac:cxnSpMkLst>
        </pc:cxnChg>
        <pc:cxnChg chg="mod">
          <ac:chgData name="Victor Grazi" userId="8a0fa75b3d7108dd" providerId="LiveId" clId="{6B7761D7-3D10-40C7-BAF3-02DD2C8481F3}" dt="2018-10-19T21:09:40.601" v="1291" actId="1038"/>
          <ac:cxnSpMkLst>
            <pc:docMk/>
            <pc:sldMk cId="1777973156" sldId="304"/>
            <ac:cxnSpMk id="226" creationId="{00000000-0000-0000-0000-000000000000}"/>
          </ac:cxnSpMkLst>
        </pc:cxnChg>
        <pc:cxnChg chg="mod">
          <ac:chgData name="Victor Grazi" userId="8a0fa75b3d7108dd" providerId="LiveId" clId="{6B7761D7-3D10-40C7-BAF3-02DD2C8481F3}" dt="2018-10-19T21:09:40.601" v="1291" actId="1038"/>
          <ac:cxnSpMkLst>
            <pc:docMk/>
            <pc:sldMk cId="1777973156" sldId="304"/>
            <ac:cxnSpMk id="229" creationId="{00000000-0000-0000-0000-000000000000}"/>
          </ac:cxnSpMkLst>
        </pc:cxnChg>
        <pc:cxnChg chg="mod">
          <ac:chgData name="Victor Grazi" userId="8a0fa75b3d7108dd" providerId="LiveId" clId="{6B7761D7-3D10-40C7-BAF3-02DD2C8481F3}" dt="2018-10-19T21:09:40.601" v="1291" actId="1038"/>
          <ac:cxnSpMkLst>
            <pc:docMk/>
            <pc:sldMk cId="1777973156" sldId="304"/>
            <ac:cxnSpMk id="235" creationId="{00000000-0000-0000-0000-000000000000}"/>
          </ac:cxnSpMkLst>
        </pc:cxnChg>
      </pc:sldChg>
      <pc:sldChg chg="delSp modSp del">
        <pc:chgData name="Victor Grazi" userId="8a0fa75b3d7108dd" providerId="LiveId" clId="{6B7761D7-3D10-40C7-BAF3-02DD2C8481F3}" dt="2018-10-19T20:53:56.803" v="749" actId="2696"/>
        <pc:sldMkLst>
          <pc:docMk/>
          <pc:sldMk cId="126103418" sldId="307"/>
        </pc:sldMkLst>
        <pc:spChg chg="del mod">
          <ac:chgData name="Victor Grazi" userId="8a0fa75b3d7108dd" providerId="LiveId" clId="{6B7761D7-3D10-40C7-BAF3-02DD2C8481F3}" dt="2018-10-19T20:52:47.875" v="718"/>
          <ac:spMkLst>
            <pc:docMk/>
            <pc:sldMk cId="126103418" sldId="307"/>
            <ac:spMk id="5" creationId="{00000000-0000-0000-0000-000000000000}"/>
          </ac:spMkLst>
        </pc:spChg>
      </pc:sldChg>
      <pc:sldChg chg="addSp delSp modSp add modTransition delAnim">
        <pc:chgData name="Victor Grazi" userId="8a0fa75b3d7108dd" providerId="LiveId" clId="{6B7761D7-3D10-40C7-BAF3-02DD2C8481F3}" dt="2018-10-19T20:20:46.357" v="81"/>
        <pc:sldMkLst>
          <pc:docMk/>
          <pc:sldMk cId="3779950754" sldId="308"/>
        </pc:sldMkLst>
        <pc:spChg chg="del mod">
          <ac:chgData name="Victor Grazi" userId="8a0fa75b3d7108dd" providerId="LiveId" clId="{6B7761D7-3D10-40C7-BAF3-02DD2C8481F3}" dt="2018-10-19T20:17:30.413" v="64" actId="478"/>
          <ac:spMkLst>
            <pc:docMk/>
            <pc:sldMk cId="3779950754" sldId="308"/>
            <ac:spMk id="6" creationId="{00000000-0000-0000-0000-000000000000}"/>
          </ac:spMkLst>
        </pc:spChg>
        <pc:spChg chg="del">
          <ac:chgData name="Victor Grazi" userId="8a0fa75b3d7108dd" providerId="LiveId" clId="{6B7761D7-3D10-40C7-BAF3-02DD2C8481F3}" dt="2018-10-19T20:20:27.334" v="80" actId="478"/>
          <ac:spMkLst>
            <pc:docMk/>
            <pc:sldMk cId="3779950754" sldId="308"/>
            <ac:spMk id="21" creationId="{00000000-0000-0000-0000-000000000000}"/>
          </ac:spMkLst>
        </pc:spChg>
        <pc:picChg chg="add del mod">
          <ac:chgData name="Victor Grazi" userId="8a0fa75b3d7108dd" providerId="LiveId" clId="{6B7761D7-3D10-40C7-BAF3-02DD2C8481F3}" dt="2018-10-19T20:18:06.468" v="79" actId="14100"/>
          <ac:picMkLst>
            <pc:docMk/>
            <pc:sldMk cId="3779950754" sldId="308"/>
            <ac:picMk id="2052" creationId="{00000000-0000-0000-0000-000000000000}"/>
          </ac:picMkLst>
        </pc:picChg>
      </pc:sldChg>
      <pc:sldChg chg="addSp delSp modSp add addAnim delAnim modAnim">
        <pc:chgData name="Victor Grazi" userId="8a0fa75b3d7108dd" providerId="LiveId" clId="{6B7761D7-3D10-40C7-BAF3-02DD2C8481F3}" dt="2018-10-19T20:31:14.047" v="362" actId="1035"/>
        <pc:sldMkLst>
          <pc:docMk/>
          <pc:sldMk cId="78078143" sldId="309"/>
        </pc:sldMkLst>
        <pc:spChg chg="add mod ord">
          <ac:chgData name="Victor Grazi" userId="8a0fa75b3d7108dd" providerId="LiveId" clId="{6B7761D7-3D10-40C7-BAF3-02DD2C8481F3}" dt="2018-10-19T20:28:16.819" v="330" actId="167"/>
          <ac:spMkLst>
            <pc:docMk/>
            <pc:sldMk cId="78078143" sldId="309"/>
            <ac:spMk id="5" creationId="{FFECA52D-87DD-4D85-BA12-271281035504}"/>
          </ac:spMkLst>
        </pc:spChg>
        <pc:spChg chg="add mod ord">
          <ac:chgData name="Victor Grazi" userId="8a0fa75b3d7108dd" providerId="LiveId" clId="{6B7761D7-3D10-40C7-BAF3-02DD2C8481F3}" dt="2018-10-19T20:29:47.361" v="345" actId="164"/>
          <ac:spMkLst>
            <pc:docMk/>
            <pc:sldMk cId="78078143" sldId="309"/>
            <ac:spMk id="6" creationId="{9AB41825-BAF4-4082-931E-41EAB928CD16}"/>
          </ac:spMkLst>
        </pc:spChg>
        <pc:spChg chg="mod">
          <ac:chgData name="Victor Grazi" userId="8a0fa75b3d7108dd" providerId="LiveId" clId="{6B7761D7-3D10-40C7-BAF3-02DD2C8481F3}" dt="2018-10-19T20:26:56.960" v="312" actId="1035"/>
          <ac:spMkLst>
            <pc:docMk/>
            <pc:sldMk cId="78078143" sldId="309"/>
            <ac:spMk id="8" creationId="{00000000-0000-0000-0000-000000000000}"/>
          </ac:spMkLst>
        </pc:spChg>
        <pc:spChg chg="del">
          <ac:chgData name="Victor Grazi" userId="8a0fa75b3d7108dd" providerId="LiveId" clId="{6B7761D7-3D10-40C7-BAF3-02DD2C8481F3}" dt="2018-10-19T20:21:43.775" v="87" actId="478"/>
          <ac:spMkLst>
            <pc:docMk/>
            <pc:sldMk cId="78078143" sldId="309"/>
            <ac:spMk id="10" creationId="{00000000-0000-0000-0000-000000000000}"/>
          </ac:spMkLst>
        </pc:spChg>
        <pc:spChg chg="del mod">
          <ac:chgData name="Victor Grazi" userId="8a0fa75b3d7108dd" providerId="LiveId" clId="{6B7761D7-3D10-40C7-BAF3-02DD2C8481F3}" dt="2018-10-19T20:22:12.498" v="179" actId="478"/>
          <ac:spMkLst>
            <pc:docMk/>
            <pc:sldMk cId="78078143" sldId="309"/>
            <ac:spMk id="11" creationId="{00000000-0000-0000-0000-000000000000}"/>
          </ac:spMkLst>
        </pc:spChg>
        <pc:spChg chg="del">
          <ac:chgData name="Victor Grazi" userId="8a0fa75b3d7108dd" providerId="LiveId" clId="{6B7761D7-3D10-40C7-BAF3-02DD2C8481F3}" dt="2018-10-19T20:21:48.473" v="88" actId="478"/>
          <ac:spMkLst>
            <pc:docMk/>
            <pc:sldMk cId="78078143" sldId="309"/>
            <ac:spMk id="12" creationId="{00000000-0000-0000-0000-000000000000}"/>
          </ac:spMkLst>
        </pc:spChg>
        <pc:spChg chg="del">
          <ac:chgData name="Victor Grazi" userId="8a0fa75b3d7108dd" providerId="LiveId" clId="{6B7761D7-3D10-40C7-BAF3-02DD2C8481F3}" dt="2018-10-19T20:27:03.409" v="315" actId="478"/>
          <ac:spMkLst>
            <pc:docMk/>
            <pc:sldMk cId="78078143" sldId="309"/>
            <ac:spMk id="27" creationId="{00000000-0000-0000-0000-000000000000}"/>
          </ac:spMkLst>
        </pc:spChg>
        <pc:spChg chg="del">
          <ac:chgData name="Victor Grazi" userId="8a0fa75b3d7108dd" providerId="LiveId" clId="{6B7761D7-3D10-40C7-BAF3-02DD2C8481F3}" dt="2018-10-19T20:23:02.387" v="195" actId="478"/>
          <ac:spMkLst>
            <pc:docMk/>
            <pc:sldMk cId="78078143" sldId="309"/>
            <ac:spMk id="28" creationId="{00000000-0000-0000-0000-000000000000}"/>
          </ac:spMkLst>
        </pc:spChg>
        <pc:spChg chg="del">
          <ac:chgData name="Victor Grazi" userId="8a0fa75b3d7108dd" providerId="LiveId" clId="{6B7761D7-3D10-40C7-BAF3-02DD2C8481F3}" dt="2018-10-19T20:23:02.387" v="195" actId="478"/>
          <ac:spMkLst>
            <pc:docMk/>
            <pc:sldMk cId="78078143" sldId="309"/>
            <ac:spMk id="29" creationId="{00000000-0000-0000-0000-000000000000}"/>
          </ac:spMkLst>
        </pc:spChg>
        <pc:spChg chg="del">
          <ac:chgData name="Victor Grazi" userId="8a0fa75b3d7108dd" providerId="LiveId" clId="{6B7761D7-3D10-40C7-BAF3-02DD2C8481F3}" dt="2018-10-19T20:23:02.387" v="195" actId="478"/>
          <ac:spMkLst>
            <pc:docMk/>
            <pc:sldMk cId="78078143" sldId="309"/>
            <ac:spMk id="30" creationId="{00000000-0000-0000-0000-000000000000}"/>
          </ac:spMkLst>
        </pc:spChg>
        <pc:grpChg chg="add del mod ord">
          <ac:chgData name="Victor Grazi" userId="8a0fa75b3d7108dd" providerId="LiveId" clId="{6B7761D7-3D10-40C7-BAF3-02DD2C8481F3}" dt="2018-10-19T20:30:56.678" v="355"/>
          <ac:grpSpMkLst>
            <pc:docMk/>
            <pc:sldMk cId="78078143" sldId="309"/>
            <ac:grpSpMk id="4" creationId="{23658197-A79E-4AC3-AEC3-C7459367738D}"/>
          </ac:grpSpMkLst>
        </pc:grpChg>
        <pc:grpChg chg="add del mod">
          <ac:chgData name="Victor Grazi" userId="8a0fa75b3d7108dd" providerId="LiveId" clId="{6B7761D7-3D10-40C7-BAF3-02DD2C8481F3}" dt="2018-10-19T20:30:56.678" v="355"/>
          <ac:grpSpMkLst>
            <pc:docMk/>
            <pc:sldMk cId="78078143" sldId="309"/>
            <ac:grpSpMk id="7" creationId="{5C04DB15-EFFA-485A-AB14-7F73E591289F}"/>
          </ac:grpSpMkLst>
        </pc:grpChg>
        <pc:picChg chg="add mod modCrop">
          <ac:chgData name="Victor Grazi" userId="8a0fa75b3d7108dd" providerId="LiveId" clId="{6B7761D7-3D10-40C7-BAF3-02DD2C8481F3}" dt="2018-10-19T20:30:56.678" v="355"/>
          <ac:picMkLst>
            <pc:docMk/>
            <pc:sldMk cId="78078143" sldId="309"/>
            <ac:picMk id="16" creationId="{A61D79F5-2C61-49E7-9CA4-AB5977748682}"/>
          </ac:picMkLst>
        </pc:picChg>
        <pc:picChg chg="add mod modCrop">
          <ac:chgData name="Victor Grazi" userId="8a0fa75b3d7108dd" providerId="LiveId" clId="{6B7761D7-3D10-40C7-BAF3-02DD2C8481F3}" dt="2018-10-19T20:27:19.446" v="322" actId="1036"/>
          <ac:picMkLst>
            <pc:docMk/>
            <pc:sldMk cId="78078143" sldId="309"/>
            <ac:picMk id="17" creationId="{0650ACF6-9DC9-4C80-B82C-B486BF6DE1A0}"/>
          </ac:picMkLst>
        </pc:picChg>
        <pc:picChg chg="add mod">
          <ac:chgData name="Victor Grazi" userId="8a0fa75b3d7108dd" providerId="LiveId" clId="{6B7761D7-3D10-40C7-BAF3-02DD2C8481F3}" dt="2018-10-19T20:31:14.047" v="362" actId="1035"/>
          <ac:picMkLst>
            <pc:docMk/>
            <pc:sldMk cId="78078143" sldId="309"/>
            <ac:picMk id="22" creationId="{465E2B01-E6E4-4F87-9E57-45FC4D0CE664}"/>
          </ac:picMkLst>
        </pc:picChg>
        <pc:picChg chg="add del mod modCrop">
          <ac:chgData name="Victor Grazi" userId="8a0fa75b3d7108dd" providerId="LiveId" clId="{6B7761D7-3D10-40C7-BAF3-02DD2C8481F3}" dt="2018-10-19T20:30:56.678" v="355"/>
          <ac:picMkLst>
            <pc:docMk/>
            <pc:sldMk cId="78078143" sldId="309"/>
            <ac:picMk id="25" creationId="{00000000-0000-0000-0000-000000000000}"/>
          </ac:picMkLst>
        </pc:picChg>
        <pc:picChg chg="add del">
          <ac:chgData name="Victor Grazi" userId="8a0fa75b3d7108dd" providerId="LiveId" clId="{6B7761D7-3D10-40C7-BAF3-02DD2C8481F3}" dt="2018-10-19T20:22:56.360" v="194" actId="478"/>
          <ac:picMkLst>
            <pc:docMk/>
            <pc:sldMk cId="78078143" sldId="309"/>
            <ac:picMk id="2050" creationId="{00000000-0000-0000-0000-000000000000}"/>
          </ac:picMkLst>
        </pc:picChg>
      </pc:sldChg>
      <pc:sldChg chg="addSp delSp modSp add ord delAnim modAnim">
        <pc:chgData name="Victor Grazi" userId="8a0fa75b3d7108dd" providerId="LiveId" clId="{6B7761D7-3D10-40C7-BAF3-02DD2C8481F3}" dt="2018-10-19T20:50:25.789" v="704"/>
        <pc:sldMkLst>
          <pc:docMk/>
          <pc:sldMk cId="1075912858" sldId="310"/>
        </pc:sldMkLst>
        <pc:spChg chg="add mod">
          <ac:chgData name="Victor Grazi" userId="8a0fa75b3d7108dd" providerId="LiveId" clId="{6B7761D7-3D10-40C7-BAF3-02DD2C8481F3}" dt="2018-10-19T20:36:04.861" v="592" actId="408"/>
          <ac:spMkLst>
            <pc:docMk/>
            <pc:sldMk cId="1075912858" sldId="310"/>
            <ac:spMk id="4" creationId="{E9EE267D-33E8-4F50-8088-281443AC8976}"/>
          </ac:spMkLst>
        </pc:spChg>
        <pc:spChg chg="add del mod">
          <ac:chgData name="Victor Grazi" userId="8a0fa75b3d7108dd" providerId="LiveId" clId="{6B7761D7-3D10-40C7-BAF3-02DD2C8481F3}" dt="2018-10-19T20:32:55.261" v="419" actId="478"/>
          <ac:spMkLst>
            <pc:docMk/>
            <pc:sldMk cId="1075912858" sldId="310"/>
            <ac:spMk id="11" creationId="{B5E1405B-FFE9-42D9-AB43-0972858F50BA}"/>
          </ac:spMkLst>
        </pc:spChg>
        <pc:spChg chg="add mod">
          <ac:chgData name="Victor Grazi" userId="8a0fa75b3d7108dd" providerId="LiveId" clId="{6B7761D7-3D10-40C7-BAF3-02DD2C8481F3}" dt="2018-10-19T20:40:11.795" v="627" actId="164"/>
          <ac:spMkLst>
            <pc:docMk/>
            <pc:sldMk cId="1075912858" sldId="310"/>
            <ac:spMk id="12" creationId="{B571A007-DD6A-4519-8D8D-D35C4589AC0B}"/>
          </ac:spMkLst>
        </pc:spChg>
        <pc:spChg chg="add mod">
          <ac:chgData name="Victor Grazi" userId="8a0fa75b3d7108dd" providerId="LiveId" clId="{6B7761D7-3D10-40C7-BAF3-02DD2C8481F3}" dt="2018-10-19T20:40:14.519" v="628" actId="164"/>
          <ac:spMkLst>
            <pc:docMk/>
            <pc:sldMk cId="1075912858" sldId="310"/>
            <ac:spMk id="13" creationId="{F31570BE-6A3E-4A07-9BE3-5FC77321A3D0}"/>
          </ac:spMkLst>
        </pc:spChg>
        <pc:spChg chg="add mod">
          <ac:chgData name="Victor Grazi" userId="8a0fa75b3d7108dd" providerId="LiveId" clId="{6B7761D7-3D10-40C7-BAF3-02DD2C8481F3}" dt="2018-10-19T20:40:17.581" v="629" actId="164"/>
          <ac:spMkLst>
            <pc:docMk/>
            <pc:sldMk cId="1075912858" sldId="310"/>
            <ac:spMk id="14" creationId="{CAC2CC6A-0F83-4C6D-9928-4C21FF0F4A49}"/>
          </ac:spMkLst>
        </pc:spChg>
        <pc:spChg chg="add mod topLvl">
          <ac:chgData name="Victor Grazi" userId="8a0fa75b3d7108dd" providerId="LiveId" clId="{6B7761D7-3D10-40C7-BAF3-02DD2C8481F3}" dt="2018-10-19T20:45:08.078" v="655" actId="164"/>
          <ac:spMkLst>
            <pc:docMk/>
            <pc:sldMk cId="1075912858" sldId="310"/>
            <ac:spMk id="15" creationId="{271FC0D4-95E2-4E10-9DEA-AA974B385F6D}"/>
          </ac:spMkLst>
        </pc:spChg>
        <pc:spChg chg="del mod">
          <ac:chgData name="Victor Grazi" userId="8a0fa75b3d7108dd" providerId="LiveId" clId="{6B7761D7-3D10-40C7-BAF3-02DD2C8481F3}" dt="2018-10-19T20:45:44.539" v="659" actId="478"/>
          <ac:spMkLst>
            <pc:docMk/>
            <pc:sldMk cId="1075912858" sldId="310"/>
            <ac:spMk id="17" creationId="{00000000-0000-0000-0000-000000000000}"/>
          </ac:spMkLst>
        </pc:spChg>
        <pc:spChg chg="mod">
          <ac:chgData name="Victor Grazi" userId="8a0fa75b3d7108dd" providerId="LiveId" clId="{6B7761D7-3D10-40C7-BAF3-02DD2C8481F3}" dt="2018-10-19T20:46:24.451" v="685" actId="207"/>
          <ac:spMkLst>
            <pc:docMk/>
            <pc:sldMk cId="1075912858" sldId="310"/>
            <ac:spMk id="18" creationId="{00000000-0000-0000-0000-000000000000}"/>
          </ac:spMkLst>
        </pc:spChg>
        <pc:spChg chg="add mod">
          <ac:chgData name="Victor Grazi" userId="8a0fa75b3d7108dd" providerId="LiveId" clId="{6B7761D7-3D10-40C7-BAF3-02DD2C8481F3}" dt="2018-10-19T20:35:22.424" v="526"/>
          <ac:spMkLst>
            <pc:docMk/>
            <pc:sldMk cId="1075912858" sldId="310"/>
            <ac:spMk id="19" creationId="{53EE66F0-EAA1-4F3B-82F1-EEE604035870}"/>
          </ac:spMkLst>
        </pc:spChg>
        <pc:spChg chg="mod">
          <ac:chgData name="Victor Grazi" userId="8a0fa75b3d7108dd" providerId="LiveId" clId="{6B7761D7-3D10-40C7-BAF3-02DD2C8481F3}" dt="2018-10-19T20:46:57.691" v="692" actId="20577"/>
          <ac:spMkLst>
            <pc:docMk/>
            <pc:sldMk cId="1075912858" sldId="310"/>
            <ac:spMk id="20" creationId="{00000000-0000-0000-0000-000000000000}"/>
          </ac:spMkLst>
        </pc:spChg>
        <pc:spChg chg="add mod">
          <ac:chgData name="Victor Grazi" userId="8a0fa75b3d7108dd" providerId="LiveId" clId="{6B7761D7-3D10-40C7-BAF3-02DD2C8481F3}" dt="2018-10-19T20:40:19.415" v="630" actId="164"/>
          <ac:spMkLst>
            <pc:docMk/>
            <pc:sldMk cId="1075912858" sldId="310"/>
            <ac:spMk id="21" creationId="{0AA5B1CB-0BB5-4DCD-9FFF-56E121904EF4}"/>
          </ac:spMkLst>
        </pc:spChg>
        <pc:spChg chg="add mod">
          <ac:chgData name="Victor Grazi" userId="8a0fa75b3d7108dd" providerId="LiveId" clId="{6B7761D7-3D10-40C7-BAF3-02DD2C8481F3}" dt="2018-10-19T20:41:26.779" v="641" actId="164"/>
          <ac:spMkLst>
            <pc:docMk/>
            <pc:sldMk cId="1075912858" sldId="310"/>
            <ac:spMk id="22" creationId="{1694EE3F-9C03-4379-850C-698927EA5917}"/>
          </ac:spMkLst>
        </pc:spChg>
        <pc:spChg chg="mod">
          <ac:chgData name="Victor Grazi" userId="8a0fa75b3d7108dd" providerId="LiveId" clId="{6B7761D7-3D10-40C7-BAF3-02DD2C8481F3}" dt="2018-10-19T20:16:08.470" v="3" actId="27636"/>
          <ac:spMkLst>
            <pc:docMk/>
            <pc:sldMk cId="1075912858" sldId="310"/>
            <ac:spMk id="31" creationId="{00000000-0000-0000-0000-000000000000}"/>
          </ac:spMkLst>
        </pc:spChg>
        <pc:grpChg chg="add mod">
          <ac:chgData name="Victor Grazi" userId="8a0fa75b3d7108dd" providerId="LiveId" clId="{6B7761D7-3D10-40C7-BAF3-02DD2C8481F3}" dt="2018-10-19T20:40:11.795" v="627" actId="164"/>
          <ac:grpSpMkLst>
            <pc:docMk/>
            <pc:sldMk cId="1075912858" sldId="310"/>
            <ac:grpSpMk id="44" creationId="{F8F17D4A-6D28-482D-9745-1982909F030A}"/>
          </ac:grpSpMkLst>
        </pc:grpChg>
        <pc:grpChg chg="add mod">
          <ac:chgData name="Victor Grazi" userId="8a0fa75b3d7108dd" providerId="LiveId" clId="{6B7761D7-3D10-40C7-BAF3-02DD2C8481F3}" dt="2018-10-19T20:40:14.519" v="628" actId="164"/>
          <ac:grpSpMkLst>
            <pc:docMk/>
            <pc:sldMk cId="1075912858" sldId="310"/>
            <ac:grpSpMk id="45" creationId="{233CB526-8F18-4B68-BA74-DB7FFB5195B4}"/>
          </ac:grpSpMkLst>
        </pc:grpChg>
        <pc:grpChg chg="add mod">
          <ac:chgData name="Victor Grazi" userId="8a0fa75b3d7108dd" providerId="LiveId" clId="{6B7761D7-3D10-40C7-BAF3-02DD2C8481F3}" dt="2018-10-19T20:40:17.581" v="629" actId="164"/>
          <ac:grpSpMkLst>
            <pc:docMk/>
            <pc:sldMk cId="1075912858" sldId="310"/>
            <ac:grpSpMk id="46" creationId="{A5EE761F-6FA2-481F-9AA8-98A27E336256}"/>
          </ac:grpSpMkLst>
        </pc:grpChg>
        <pc:grpChg chg="add mod">
          <ac:chgData name="Victor Grazi" userId="8a0fa75b3d7108dd" providerId="LiveId" clId="{6B7761D7-3D10-40C7-BAF3-02DD2C8481F3}" dt="2018-10-19T20:49:06.700" v="702" actId="1076"/>
          <ac:grpSpMkLst>
            <pc:docMk/>
            <pc:sldMk cId="1075912858" sldId="310"/>
            <ac:grpSpMk id="47" creationId="{7CE57896-53E8-4E21-96B0-7B88D6097C26}"/>
          </ac:grpSpMkLst>
        </pc:grpChg>
        <pc:grpChg chg="add mod">
          <ac:chgData name="Victor Grazi" userId="8a0fa75b3d7108dd" providerId="LiveId" clId="{6B7761D7-3D10-40C7-BAF3-02DD2C8481F3}" dt="2018-10-19T20:40:30.884" v="634" actId="164"/>
          <ac:grpSpMkLst>
            <pc:docMk/>
            <pc:sldMk cId="1075912858" sldId="310"/>
            <ac:grpSpMk id="48" creationId="{91C6683A-C9EA-45D2-9AB0-13E551EEA0F0}"/>
          </ac:grpSpMkLst>
        </pc:grpChg>
        <pc:grpChg chg="add mod">
          <ac:chgData name="Victor Grazi" userId="8a0fa75b3d7108dd" providerId="LiveId" clId="{6B7761D7-3D10-40C7-BAF3-02DD2C8481F3}" dt="2018-10-19T20:40:29.282" v="633" actId="164"/>
          <ac:grpSpMkLst>
            <pc:docMk/>
            <pc:sldMk cId="1075912858" sldId="310"/>
            <ac:grpSpMk id="49" creationId="{AF6758F0-597A-4D5F-BD99-571C6D9314F4}"/>
          </ac:grpSpMkLst>
        </pc:grpChg>
        <pc:grpChg chg="add del mod">
          <ac:chgData name="Victor Grazi" userId="8a0fa75b3d7108dd" providerId="LiveId" clId="{6B7761D7-3D10-40C7-BAF3-02DD2C8481F3}" dt="2018-10-19T20:45:05.060" v="654" actId="165"/>
          <ac:grpSpMkLst>
            <pc:docMk/>
            <pc:sldMk cId="1075912858" sldId="310"/>
            <ac:grpSpMk id="50" creationId="{E08526BF-7DD4-4674-B0DD-15C0C1B83FF7}"/>
          </ac:grpSpMkLst>
        </pc:grpChg>
        <pc:grpChg chg="add mod">
          <ac:chgData name="Victor Grazi" userId="8a0fa75b3d7108dd" providerId="LiveId" clId="{6B7761D7-3D10-40C7-BAF3-02DD2C8481F3}" dt="2018-10-19T20:41:26.779" v="641" actId="164"/>
          <ac:grpSpMkLst>
            <pc:docMk/>
            <pc:sldMk cId="1075912858" sldId="310"/>
            <ac:grpSpMk id="51" creationId="{8352CB58-9113-4F35-86F2-8F50EA9EBFC6}"/>
          </ac:grpSpMkLst>
        </pc:grpChg>
        <pc:grpChg chg="add mod">
          <ac:chgData name="Victor Grazi" userId="8a0fa75b3d7108dd" providerId="LiveId" clId="{6B7761D7-3D10-40C7-BAF3-02DD2C8481F3}" dt="2018-10-19T20:43:16.322" v="650" actId="164"/>
          <ac:grpSpMkLst>
            <pc:docMk/>
            <pc:sldMk cId="1075912858" sldId="310"/>
            <ac:grpSpMk id="52" creationId="{61619641-DA4C-4A6A-96DC-2861D63F5B58}"/>
          </ac:grpSpMkLst>
        </pc:grpChg>
        <pc:grpChg chg="add mod">
          <ac:chgData name="Victor Grazi" userId="8a0fa75b3d7108dd" providerId="LiveId" clId="{6B7761D7-3D10-40C7-BAF3-02DD2C8481F3}" dt="2018-10-19T20:45:08.078" v="655" actId="164"/>
          <ac:grpSpMkLst>
            <pc:docMk/>
            <pc:sldMk cId="1075912858" sldId="310"/>
            <ac:grpSpMk id="53" creationId="{AD0A70A8-59CB-4B2A-9372-5C3B512D9B58}"/>
          </ac:grpSpMkLst>
        </pc:grpChg>
        <pc:picChg chg="add del">
          <ac:chgData name="Victor Grazi" userId="8a0fa75b3d7108dd" providerId="LiveId" clId="{6B7761D7-3D10-40C7-BAF3-02DD2C8481F3}" dt="2018-10-19T20:45:42.023" v="658" actId="478"/>
          <ac:picMkLst>
            <pc:docMk/>
            <pc:sldMk cId="1075912858" sldId="310"/>
            <ac:picMk id="5122" creationId="{00000000-0000-0000-0000-000000000000}"/>
          </ac:picMkLst>
        </pc:picChg>
        <pc:cxnChg chg="add mod">
          <ac:chgData name="Victor Grazi" userId="8a0fa75b3d7108dd" providerId="LiveId" clId="{6B7761D7-3D10-40C7-BAF3-02DD2C8481F3}" dt="2018-10-19T20:40:11.795" v="627" actId="164"/>
          <ac:cxnSpMkLst>
            <pc:docMk/>
            <pc:sldMk cId="1075912858" sldId="310"/>
            <ac:cxnSpMk id="8" creationId="{8B4DBA24-0D56-44B0-8156-99D23AC29E1B}"/>
          </ac:cxnSpMkLst>
        </pc:cxnChg>
        <pc:cxnChg chg="add mod">
          <ac:chgData name="Victor Grazi" userId="8a0fa75b3d7108dd" providerId="LiveId" clId="{6B7761D7-3D10-40C7-BAF3-02DD2C8481F3}" dt="2018-10-19T20:40:14.519" v="628" actId="164"/>
          <ac:cxnSpMkLst>
            <pc:docMk/>
            <pc:sldMk cId="1075912858" sldId="310"/>
            <ac:cxnSpMk id="23" creationId="{46ECBA67-D861-48B4-9499-C5BA476C1BB0}"/>
          </ac:cxnSpMkLst>
        </pc:cxnChg>
        <pc:cxnChg chg="add mod">
          <ac:chgData name="Victor Grazi" userId="8a0fa75b3d7108dd" providerId="LiveId" clId="{6B7761D7-3D10-40C7-BAF3-02DD2C8481F3}" dt="2018-10-19T20:40:17.581" v="629" actId="164"/>
          <ac:cxnSpMkLst>
            <pc:docMk/>
            <pc:sldMk cId="1075912858" sldId="310"/>
            <ac:cxnSpMk id="26" creationId="{D6B5512B-A98B-44FE-B9DE-808F4FDF612A}"/>
          </ac:cxnSpMkLst>
        </pc:cxnChg>
        <pc:cxnChg chg="add mod">
          <ac:chgData name="Victor Grazi" userId="8a0fa75b3d7108dd" providerId="LiveId" clId="{6B7761D7-3D10-40C7-BAF3-02DD2C8481F3}" dt="2018-10-19T20:49:06.700" v="702" actId="1076"/>
          <ac:cxnSpMkLst>
            <pc:docMk/>
            <pc:sldMk cId="1075912858" sldId="310"/>
            <ac:cxnSpMk id="29" creationId="{B319F568-E957-42E0-BBB5-654B28F4FA13}"/>
          </ac:cxnSpMkLst>
        </pc:cxnChg>
        <pc:cxnChg chg="add mod topLvl">
          <ac:chgData name="Victor Grazi" userId="8a0fa75b3d7108dd" providerId="LiveId" clId="{6B7761D7-3D10-40C7-BAF3-02DD2C8481F3}" dt="2018-10-19T20:45:05.060" v="654" actId="165"/>
          <ac:cxnSpMkLst>
            <pc:docMk/>
            <pc:sldMk cId="1075912858" sldId="310"/>
            <ac:cxnSpMk id="33" creationId="{77ADC2A5-04F4-4C07-A129-3DCA8B83F0B4}"/>
          </ac:cxnSpMkLst>
        </pc:cxnChg>
        <pc:cxnChg chg="add mod">
          <ac:chgData name="Victor Grazi" userId="8a0fa75b3d7108dd" providerId="LiveId" clId="{6B7761D7-3D10-40C7-BAF3-02DD2C8481F3}" dt="2018-10-19T20:40:19.415" v="630" actId="164"/>
          <ac:cxnSpMkLst>
            <pc:docMk/>
            <pc:sldMk cId="1075912858" sldId="310"/>
            <ac:cxnSpMk id="38" creationId="{332C7120-232A-4C27-B3FD-3E0C41287C4E}"/>
          </ac:cxnSpMkLst>
        </pc:cxnChg>
        <pc:cxnChg chg="add mod">
          <ac:chgData name="Victor Grazi" userId="8a0fa75b3d7108dd" providerId="LiveId" clId="{6B7761D7-3D10-40C7-BAF3-02DD2C8481F3}" dt="2018-10-19T20:45:08.078" v="655" actId="164"/>
          <ac:cxnSpMkLst>
            <pc:docMk/>
            <pc:sldMk cId="1075912858" sldId="310"/>
            <ac:cxnSpMk id="41" creationId="{E3E528CE-9CEE-421E-B3B2-763A1A8E7F27}"/>
          </ac:cxnSpMkLst>
        </pc:cxnChg>
      </pc:sldChg>
      <pc:sldChg chg="delSp add ord delAnim">
        <pc:chgData name="Victor Grazi" userId="8a0fa75b3d7108dd" providerId="LiveId" clId="{6B7761D7-3D10-40C7-BAF3-02DD2C8481F3}" dt="2018-10-19T20:17:26.815" v="63"/>
        <pc:sldMkLst>
          <pc:docMk/>
          <pc:sldMk cId="3812507018" sldId="311"/>
        </pc:sldMkLst>
        <pc:spChg chg="del">
          <ac:chgData name="Victor Grazi" userId="8a0fa75b3d7108dd" providerId="LiveId" clId="{6B7761D7-3D10-40C7-BAF3-02DD2C8481F3}" dt="2018-10-19T20:17:21.135" v="62" actId="478"/>
          <ac:spMkLst>
            <pc:docMk/>
            <pc:sldMk cId="3812507018" sldId="311"/>
            <ac:spMk id="7" creationId="{00000000-0000-0000-0000-000000000000}"/>
          </ac:spMkLst>
        </pc:spChg>
        <pc:spChg chg="del">
          <ac:chgData name="Victor Grazi" userId="8a0fa75b3d7108dd" providerId="LiveId" clId="{6B7761D7-3D10-40C7-BAF3-02DD2C8481F3}" dt="2018-10-19T20:17:21.135" v="62" actId="478"/>
          <ac:spMkLst>
            <pc:docMk/>
            <pc:sldMk cId="3812507018" sldId="311"/>
            <ac:spMk id="11" creationId="{00000000-0000-0000-0000-000000000000}"/>
          </ac:spMkLst>
        </pc:spChg>
        <pc:spChg chg="del">
          <ac:chgData name="Victor Grazi" userId="8a0fa75b3d7108dd" providerId="LiveId" clId="{6B7761D7-3D10-40C7-BAF3-02DD2C8481F3}" dt="2018-10-19T20:17:21.135" v="62" actId="478"/>
          <ac:spMkLst>
            <pc:docMk/>
            <pc:sldMk cId="3812507018" sldId="311"/>
            <ac:spMk id="12" creationId="{00000000-0000-0000-0000-000000000000}"/>
          </ac:spMkLst>
        </pc:spChg>
        <pc:spChg chg="del">
          <ac:chgData name="Victor Grazi" userId="8a0fa75b3d7108dd" providerId="LiveId" clId="{6B7761D7-3D10-40C7-BAF3-02DD2C8481F3}" dt="2018-10-19T20:17:21.135" v="62" actId="478"/>
          <ac:spMkLst>
            <pc:docMk/>
            <pc:sldMk cId="3812507018" sldId="311"/>
            <ac:spMk id="17" creationId="{00000000-0000-0000-0000-000000000000}"/>
          </ac:spMkLst>
        </pc:spChg>
        <pc:spChg chg="del">
          <ac:chgData name="Victor Grazi" userId="8a0fa75b3d7108dd" providerId="LiveId" clId="{6B7761D7-3D10-40C7-BAF3-02DD2C8481F3}" dt="2018-10-19T20:17:21.135" v="62" actId="478"/>
          <ac:spMkLst>
            <pc:docMk/>
            <pc:sldMk cId="3812507018" sldId="311"/>
            <ac:spMk id="18" creationId="{00000000-0000-0000-0000-000000000000}"/>
          </ac:spMkLst>
        </pc:spChg>
        <pc:spChg chg="del">
          <ac:chgData name="Victor Grazi" userId="8a0fa75b3d7108dd" providerId="LiveId" clId="{6B7761D7-3D10-40C7-BAF3-02DD2C8481F3}" dt="2018-10-19T20:17:21.135" v="62" actId="478"/>
          <ac:spMkLst>
            <pc:docMk/>
            <pc:sldMk cId="3812507018" sldId="311"/>
            <ac:spMk id="19" creationId="{00000000-0000-0000-0000-000000000000}"/>
          </ac:spMkLst>
        </pc:spChg>
        <pc:spChg chg="del">
          <ac:chgData name="Victor Grazi" userId="8a0fa75b3d7108dd" providerId="LiveId" clId="{6B7761D7-3D10-40C7-BAF3-02DD2C8481F3}" dt="2018-10-19T20:17:21.135" v="62" actId="478"/>
          <ac:spMkLst>
            <pc:docMk/>
            <pc:sldMk cId="3812507018" sldId="311"/>
            <ac:spMk id="21" creationId="{00000000-0000-0000-0000-000000000000}"/>
          </ac:spMkLst>
        </pc:spChg>
        <pc:spChg chg="del">
          <ac:chgData name="Victor Grazi" userId="8a0fa75b3d7108dd" providerId="LiveId" clId="{6B7761D7-3D10-40C7-BAF3-02DD2C8481F3}" dt="2018-10-19T20:17:21.135" v="62" actId="478"/>
          <ac:spMkLst>
            <pc:docMk/>
            <pc:sldMk cId="3812507018" sldId="311"/>
            <ac:spMk id="22" creationId="{00000000-0000-0000-0000-000000000000}"/>
          </ac:spMkLst>
        </pc:spChg>
        <pc:picChg chg="del">
          <ac:chgData name="Victor Grazi" userId="8a0fa75b3d7108dd" providerId="LiveId" clId="{6B7761D7-3D10-40C7-BAF3-02DD2C8481F3}" dt="2018-10-19T20:17:21.135" v="62" actId="478"/>
          <ac:picMkLst>
            <pc:docMk/>
            <pc:sldMk cId="3812507018" sldId="311"/>
            <ac:picMk id="2052"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2C91A8-C4F6-45AB-B696-8E9EF71815FA}" type="datetimeFigureOut">
              <a:rPr lang="en-US" smtClean="0"/>
              <a:t>10/19/2018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07D62FC-FEC3-417A-9D97-9BDB1691B49E}" type="slidenum">
              <a:rPr lang="en-US" smtClean="0"/>
              <a:t>‹#›</a:t>
            </a:fld>
            <a:endParaRPr lang="en-US"/>
          </a:p>
        </p:txBody>
      </p:sp>
    </p:spTree>
    <p:extLst>
      <p:ext uri="{BB962C8B-B14F-4D97-AF65-F5344CB8AC3E}">
        <p14:creationId xmlns:p14="http://schemas.microsoft.com/office/powerpoint/2010/main" val="4735844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20B500-9842-4ADF-89EF-2457A29775F5}" type="datetimeFigureOut">
              <a:rPr lang="en-US" smtClean="0"/>
              <a:t>10/19/2018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35C42A-AAB6-409A-91E5-B31BBBD97B2B}" type="slidenum">
              <a:rPr lang="en-US" smtClean="0"/>
              <a:t>‹#›</a:t>
            </a:fld>
            <a:endParaRPr lang="en-US"/>
          </a:p>
        </p:txBody>
      </p:sp>
    </p:spTree>
    <p:extLst>
      <p:ext uri="{BB962C8B-B14F-4D97-AF65-F5344CB8AC3E}">
        <p14:creationId xmlns:p14="http://schemas.microsoft.com/office/powerpoint/2010/main" val="1822031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lot of people are migrating to Git from other version control systems like SVN. And there are differences. Today I don't want to talk about SVN,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Gitlab, I just want to talk about Git. Let's see what the main commands are, see what it is doing under the covers, and see how we can manage our projects in Git.</a:t>
            </a:r>
          </a:p>
          <a:p>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0</a:t>
            </a:fld>
            <a:endParaRPr lang="en-US" dirty="0"/>
          </a:p>
        </p:txBody>
      </p:sp>
    </p:spTree>
    <p:extLst>
      <p:ext uri="{BB962C8B-B14F-4D97-AF65-F5344CB8AC3E}">
        <p14:creationId xmlns:p14="http://schemas.microsoft.com/office/powerpoint/2010/main" val="4036137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do an init, you can start versioning</a:t>
            </a:r>
            <a:r>
              <a:rPr lang="en-US" baseline="0" dirty="0"/>
              <a:t> anything under that directory. No need for a remote</a:t>
            </a:r>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13</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do an init, you can start versioning</a:t>
            </a:r>
            <a:r>
              <a:rPr lang="en-US" baseline="0" dirty="0"/>
              <a:t> anything under that directory. No need for a remote</a:t>
            </a:r>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14</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do an init, you can start versioning</a:t>
            </a:r>
            <a:r>
              <a:rPr lang="en-US" baseline="0" dirty="0"/>
              <a:t> anything under that directory. No need for a remote</a:t>
            </a:r>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15</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16</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1200D-7F9F-4BA2-B2E7-9FFE883F97A8}" type="slidenum">
              <a:rPr lang="en-US" smtClean="0"/>
              <a:t>18</a:t>
            </a:fld>
            <a:endParaRPr lang="en-US"/>
          </a:p>
        </p:txBody>
      </p:sp>
    </p:spTree>
    <p:extLst>
      <p:ext uri="{BB962C8B-B14F-4D97-AF65-F5344CB8AC3E}">
        <p14:creationId xmlns:p14="http://schemas.microsoft.com/office/powerpoint/2010/main" val="2111456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do an init, you can start versioning</a:t>
            </a:r>
            <a:r>
              <a:rPr lang="en-US" baseline="0" dirty="0"/>
              <a:t> anything under that directory. No need for a remote</a:t>
            </a:r>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22</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a branch is just a pointer, it is very cheap to create and destroy.</a:t>
            </a:r>
          </a:p>
          <a:p>
            <a:r>
              <a:rPr lang="en-US" baseline="0" dirty="0"/>
              <a:t>This should encourage developers to do so often</a:t>
            </a:r>
          </a:p>
          <a:p>
            <a:endParaRPr lang="en-US" baseline="0" dirty="0"/>
          </a:p>
          <a:p>
            <a:r>
              <a:rPr lang="en-US" baseline="0" dirty="0"/>
              <a:t>Give your branches a name that include both your JIRA and a brief description</a:t>
            </a:r>
            <a:endParaRPr lang="en-US" dirty="0"/>
          </a:p>
        </p:txBody>
      </p:sp>
      <p:sp>
        <p:nvSpPr>
          <p:cNvPr id="4" name="Slide Number Placeholder 3"/>
          <p:cNvSpPr>
            <a:spLocks noGrp="1"/>
          </p:cNvSpPr>
          <p:nvPr>
            <p:ph type="sldNum" sz="quarter" idx="10"/>
          </p:nvPr>
        </p:nvSpPr>
        <p:spPr/>
        <p:txBody>
          <a:bodyPr/>
          <a:lstStyle/>
          <a:p>
            <a:fld id="{6711200D-7F9F-4BA2-B2E7-9FFE883F97A8}" type="slidenum">
              <a:rPr lang="en-US" smtClean="0"/>
              <a:t>26</a:t>
            </a:fld>
            <a:endParaRPr lang="en-US"/>
          </a:p>
        </p:txBody>
      </p:sp>
    </p:spTree>
    <p:extLst>
      <p:ext uri="{BB962C8B-B14F-4D97-AF65-F5344CB8AC3E}">
        <p14:creationId xmlns:p14="http://schemas.microsoft.com/office/powerpoint/2010/main" val="2111456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1200D-7F9F-4BA2-B2E7-9FFE883F97A8}" type="slidenum">
              <a:rPr lang="en-US" smtClean="0"/>
              <a:t>27</a:t>
            </a:fld>
            <a:endParaRPr lang="en-US"/>
          </a:p>
        </p:txBody>
      </p:sp>
    </p:spTree>
    <p:extLst>
      <p:ext uri="{BB962C8B-B14F-4D97-AF65-F5344CB8AC3E}">
        <p14:creationId xmlns:p14="http://schemas.microsoft.com/office/powerpoint/2010/main" val="2111456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1200D-7F9F-4BA2-B2E7-9FFE883F97A8}" type="slidenum">
              <a:rPr lang="en-US" smtClean="0"/>
              <a:t>29</a:t>
            </a:fld>
            <a:endParaRPr lang="en-US"/>
          </a:p>
        </p:txBody>
      </p:sp>
    </p:spTree>
    <p:extLst>
      <p:ext uri="{BB962C8B-B14F-4D97-AF65-F5344CB8AC3E}">
        <p14:creationId xmlns:p14="http://schemas.microsoft.com/office/powerpoint/2010/main" val="2111456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1200D-7F9F-4BA2-B2E7-9FFE883F97A8}" type="slidenum">
              <a:rPr lang="en-US" smtClean="0"/>
              <a:t>31</a:t>
            </a:fld>
            <a:endParaRPr lang="en-US"/>
          </a:p>
        </p:txBody>
      </p:sp>
    </p:spTree>
    <p:extLst>
      <p:ext uri="{BB962C8B-B14F-4D97-AF65-F5344CB8AC3E}">
        <p14:creationId xmlns:p14="http://schemas.microsoft.com/office/powerpoint/2010/main" val="2111456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000" dirty="0"/>
              <a:t>If you are from the SVN world, you have a local workspace and a remote repository for each project.</a:t>
            </a:r>
          </a:p>
          <a:p>
            <a:pPr marL="342900" indent="-342900">
              <a:buFont typeface="Arial" panose="020B0604020202020204" pitchFamily="34" charset="0"/>
              <a:buChar char="•"/>
            </a:pPr>
            <a:r>
              <a:rPr lang="en-US" sz="2000" dirty="0"/>
              <a:t>In your local directory, you have a lot of .</a:t>
            </a:r>
            <a:r>
              <a:rPr lang="en-US" sz="2000" dirty="0" err="1"/>
              <a:t>svn</a:t>
            </a:r>
            <a:r>
              <a:rPr lang="en-US" sz="2000" dirty="0"/>
              <a:t> directories.</a:t>
            </a:r>
          </a:p>
          <a:p>
            <a:pPr marL="342900" indent="-342900">
              <a:buFont typeface="Arial" panose="020B0604020202020204" pitchFamily="34" charset="0"/>
              <a:buChar char="•"/>
            </a:pPr>
            <a:r>
              <a:rPr lang="en-US" sz="2000" dirty="0"/>
              <a:t>Git is much different. There is no difference between the structure of the remote machine and your local clones. (Any local</a:t>
            </a:r>
            <a:r>
              <a:rPr lang="en-US" sz="2000" baseline="0" dirty="0"/>
              <a:t> git repo can be a remote as well) If you create a git repo on your machine, someone else can access your machine and check out and commit.</a:t>
            </a:r>
          </a:p>
          <a:p>
            <a:pPr marL="342900" indent="-342900">
              <a:buFont typeface="Arial" panose="020B0604020202020204" pitchFamily="34" charset="0"/>
              <a:buChar char="•"/>
            </a:pPr>
            <a:r>
              <a:rPr lang="en-US" sz="2000" baseline="0" dirty="0"/>
              <a:t>You don’t even need a remote at all, you can just use </a:t>
            </a:r>
            <a:endParaRPr lang="en-US" sz="2000" dirty="0"/>
          </a:p>
          <a:p>
            <a:pPr marL="342900" indent="-342900">
              <a:buFont typeface="Arial" panose="020B0604020202020204" pitchFamily="34" charset="0"/>
              <a:buChar char="•"/>
            </a:pPr>
            <a:r>
              <a:rPr lang="en-US" sz="2000" dirty="0">
                <a:latin typeface="Courier New" panose="02070309020205020404" pitchFamily="49" charset="0"/>
              </a:rPr>
              <a:t>git</a:t>
            </a:r>
            <a:r>
              <a:rPr lang="en-US" sz="2000" dirty="0"/>
              <a:t> </a:t>
            </a:r>
            <a:r>
              <a:rPr lang="en-US" sz="2000" dirty="0" err="1">
                <a:latin typeface="Courier New" panose="02070309020205020404" pitchFamily="49" charset="0"/>
              </a:rPr>
              <a:t>init</a:t>
            </a:r>
            <a:r>
              <a:rPr lang="en-US" sz="2000" dirty="0"/>
              <a:t> to create a local Git repo</a:t>
            </a:r>
          </a:p>
          <a:p>
            <a:pPr marL="342900" indent="-342900">
              <a:buFont typeface="Arial" panose="020B0604020202020204" pitchFamily="34" charset="0"/>
              <a:buChar char="•"/>
            </a:pPr>
            <a:r>
              <a:rPr lang="en-US" sz="2000" dirty="0"/>
              <a:t>There are three areas in a Git local repo: </a:t>
            </a:r>
          </a:p>
          <a:p>
            <a:pPr marL="708025" lvl="3" indent="-171450">
              <a:buFont typeface="Arial" charset="0"/>
              <a:buChar char="•"/>
            </a:pPr>
            <a:r>
              <a:rPr lang="en-US" sz="2000" dirty="0"/>
              <a:t>Working area</a:t>
            </a:r>
          </a:p>
          <a:p>
            <a:pPr marL="708025" lvl="3" indent="-171450">
              <a:buFont typeface="Arial" charset="0"/>
              <a:buChar char="•"/>
            </a:pPr>
            <a:r>
              <a:rPr lang="en-US" sz="2000" dirty="0"/>
              <a:t>Staging area (or Index)</a:t>
            </a:r>
          </a:p>
          <a:p>
            <a:pPr marL="708025" lvl="3" indent="-171450">
              <a:buFont typeface="Arial" charset="0"/>
              <a:buChar char="•"/>
            </a:pPr>
            <a:r>
              <a:rPr lang="en-US" sz="2000" dirty="0"/>
              <a:t>Repository</a:t>
            </a:r>
          </a:p>
          <a:p>
            <a:pPr marL="171450" indent="-171450">
              <a:buFont typeface="Arial" charset="0"/>
              <a:buChar char="•"/>
            </a:pPr>
            <a:r>
              <a:rPr lang="en-US" sz="2000" dirty="0"/>
              <a:t>There is one</a:t>
            </a:r>
            <a:r>
              <a:rPr lang="en-US" sz="2000" i="1" dirty="0"/>
              <a:t> HEAD, </a:t>
            </a:r>
            <a:r>
              <a:rPr lang="en-US" sz="2000" dirty="0"/>
              <a:t>that points to the branch where your commits and checkouts will occur.</a:t>
            </a:r>
          </a:p>
          <a:p>
            <a:pPr marL="171450" indent="-171450">
              <a:buFont typeface="Arial" charset="0"/>
              <a:buChar char="•"/>
            </a:pPr>
            <a:r>
              <a:rPr lang="en-US" sz="2000" dirty="0"/>
              <a:t>Every local git command either moves data between the areas or moves the current head</a:t>
            </a:r>
          </a:p>
          <a:p>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1</a:t>
            </a:fld>
            <a:endParaRPr lang="en-US" dirty="0"/>
          </a:p>
        </p:txBody>
      </p:sp>
    </p:spTree>
    <p:extLst>
      <p:ext uri="{BB962C8B-B14F-4D97-AF65-F5344CB8AC3E}">
        <p14:creationId xmlns:p14="http://schemas.microsoft.com/office/powerpoint/2010/main" val="37451685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 great approach for a large development team that is coming off of SVN, and has not yet become accustomed to the simplicity of Git branching.</a:t>
            </a:r>
          </a:p>
          <a:p>
            <a:endParaRPr lang="en-US" baseline="0" dirty="0"/>
          </a:p>
          <a:p>
            <a:r>
              <a:rPr lang="en-US" baseline="0" dirty="0"/>
              <a:t>It has the following merits</a:t>
            </a:r>
          </a:p>
          <a:p>
            <a:r>
              <a:rPr lang="en-US" baseline="0" dirty="0"/>
              <a:t>Developers know they have to commit frequently</a:t>
            </a:r>
          </a:p>
          <a:p>
            <a:r>
              <a:rPr lang="en-US" baseline="0" dirty="0"/>
              <a:t>You never fall behind because you pull very frequently (i.e. before every commit!)</a:t>
            </a:r>
          </a:p>
          <a:p>
            <a:r>
              <a:rPr lang="en-US" baseline="0" dirty="0"/>
              <a:t>Conflicts are detected early, which is the easiest time for them to be corrected</a:t>
            </a:r>
          </a:p>
          <a:p>
            <a:r>
              <a:rPr lang="en-US" baseline="0" dirty="0"/>
              <a:t>Developers know that their commits are impacting everyone so it promotes good citizenship</a:t>
            </a:r>
          </a:p>
          <a:p>
            <a:r>
              <a:rPr lang="en-US" baseline="0" dirty="0"/>
              <a:t>You get continuous integration, there is no confusion about build versions</a:t>
            </a:r>
          </a:p>
          <a:p>
            <a:endParaRPr lang="en-US" baseline="0" dirty="0"/>
          </a:p>
          <a:p>
            <a:r>
              <a:rPr lang="en-US" baseline="0" dirty="0"/>
              <a:t>Downside</a:t>
            </a:r>
          </a:p>
          <a:p>
            <a:r>
              <a:rPr lang="en-US" baseline="0" dirty="0"/>
              <a:t>Everything is comingled, so it is difficult to review your own feature changes in isolation</a:t>
            </a:r>
          </a:p>
          <a:p>
            <a:r>
              <a:rPr lang="en-US" baseline="0" dirty="0"/>
              <a:t>There is no feature segregation, so you can’t easily decide which features to include in the next release and which to defer.</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711200D-7F9F-4BA2-B2E7-9FFE883F97A8}" type="slidenum">
              <a:rPr lang="en-US" smtClean="0"/>
              <a:t>36</a:t>
            </a:fld>
            <a:endParaRPr lang="en-US"/>
          </a:p>
        </p:txBody>
      </p:sp>
    </p:spTree>
    <p:extLst>
      <p:ext uri="{BB962C8B-B14F-4D97-AF65-F5344CB8AC3E}">
        <p14:creationId xmlns:p14="http://schemas.microsoft.com/office/powerpoint/2010/main" val="1602227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 great approach for a large development team that is coming off of SVN, and has not yet become accustomed to the simplicity of Git branching.</a:t>
            </a:r>
          </a:p>
          <a:p>
            <a:endParaRPr lang="en-US" baseline="0" dirty="0"/>
          </a:p>
          <a:p>
            <a:r>
              <a:rPr lang="en-US" baseline="0" dirty="0"/>
              <a:t>It has the following merits</a:t>
            </a:r>
          </a:p>
          <a:p>
            <a:r>
              <a:rPr lang="en-US" baseline="0" dirty="0"/>
              <a:t>Developers know they have to commit frequently</a:t>
            </a:r>
          </a:p>
          <a:p>
            <a:r>
              <a:rPr lang="en-US" baseline="0" dirty="0"/>
              <a:t>You never fall behind because you pull very frequently (i.e. before every commit!)</a:t>
            </a:r>
          </a:p>
          <a:p>
            <a:r>
              <a:rPr lang="en-US" baseline="0" dirty="0"/>
              <a:t>Conflicts are detected early, which is the easiest time for them to be corrected</a:t>
            </a:r>
          </a:p>
          <a:p>
            <a:r>
              <a:rPr lang="en-US" baseline="0" dirty="0"/>
              <a:t>Developers know that their commits are impacting everyone so it promotes good citizenship</a:t>
            </a:r>
          </a:p>
          <a:p>
            <a:r>
              <a:rPr lang="en-US" baseline="0" dirty="0"/>
              <a:t>You get continuous integration, there is no confusion about build versions</a:t>
            </a:r>
          </a:p>
          <a:p>
            <a:endParaRPr lang="en-US" baseline="0" dirty="0"/>
          </a:p>
          <a:p>
            <a:r>
              <a:rPr lang="en-US" baseline="0" dirty="0"/>
              <a:t>Downside</a:t>
            </a:r>
          </a:p>
          <a:p>
            <a:r>
              <a:rPr lang="en-US" baseline="0" dirty="0"/>
              <a:t>Everything is comingled, so it is difficult to review your own feature changes in isolation</a:t>
            </a:r>
          </a:p>
          <a:p>
            <a:r>
              <a:rPr lang="en-US" baseline="0" dirty="0"/>
              <a:t>There is no feature segregation, so you can’t easily decide which features to include in the next release and which to defer.</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711200D-7F9F-4BA2-B2E7-9FFE883F97A8}" type="slidenum">
              <a:rPr lang="en-US" smtClean="0"/>
              <a:t>37</a:t>
            </a:fld>
            <a:endParaRPr lang="en-US"/>
          </a:p>
        </p:txBody>
      </p:sp>
    </p:spTree>
    <p:extLst>
      <p:ext uri="{BB962C8B-B14F-4D97-AF65-F5344CB8AC3E}">
        <p14:creationId xmlns:p14="http://schemas.microsoft.com/office/powerpoint/2010/main" val="1602227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Master tracks the official release</a:t>
            </a:r>
            <a:r>
              <a:rPr lang="en-US" baseline="0" dirty="0"/>
              <a:t> history. When you start, branch a develop branch off master</a:t>
            </a:r>
          </a:p>
          <a:p>
            <a:r>
              <a:rPr lang="en-US" baseline="0" dirty="0"/>
              <a:t>Develop is “unstable”, an integration branch for new features</a:t>
            </a:r>
          </a:p>
          <a:p>
            <a:r>
              <a:rPr lang="en-US" baseline="0" dirty="0"/>
              <a:t>When a feature is complete, merge it back into the develop branch</a:t>
            </a:r>
          </a:p>
          <a:p>
            <a:r>
              <a:rPr lang="en-US" baseline="0" dirty="0"/>
              <a:t>When it is time for a release, a release branch is created from develop</a:t>
            </a:r>
          </a:p>
          <a:p>
            <a:r>
              <a:rPr lang="en-US" baseline="0" dirty="0"/>
              <a:t>UAT testing is performed on the release</a:t>
            </a:r>
          </a:p>
          <a:p>
            <a:r>
              <a:rPr lang="en-US" dirty="0"/>
              <a:t>Then continue to</a:t>
            </a:r>
            <a:r>
              <a:rPr lang="en-US" baseline="0" dirty="0"/>
              <a:t> build, deploy and fix until happiness</a:t>
            </a:r>
          </a:p>
          <a:p>
            <a:endParaRPr lang="en-US" baseline="0" dirty="0"/>
          </a:p>
          <a:p>
            <a:r>
              <a:rPr lang="en-US" baseline="0" dirty="0"/>
              <a:t>Creating and resetting branches are easy!</a:t>
            </a:r>
          </a:p>
          <a:p>
            <a:r>
              <a:rPr lang="en-US" dirty="0"/>
              <a:t>Challenges</a:t>
            </a:r>
            <a:r>
              <a:rPr lang="en-US" baseline="0" dirty="0"/>
              <a:t> with this approach:</a:t>
            </a:r>
          </a:p>
          <a:p>
            <a:r>
              <a:rPr lang="en-US" baseline="0" dirty="0"/>
              <a:t>Builds aren’t configured to run on feature branches.</a:t>
            </a:r>
          </a:p>
          <a:p>
            <a:r>
              <a:rPr lang="en-US" baseline="0" dirty="0"/>
              <a:t>Conflicts materialize on the develop branch, and you won’t notice them until you pull and merge the feature.</a:t>
            </a:r>
          </a:p>
          <a:p>
            <a:endParaRPr lang="en-US" baseline="0" dirty="0"/>
          </a:p>
        </p:txBody>
      </p:sp>
      <p:sp>
        <p:nvSpPr>
          <p:cNvPr id="4" name="Slide Number Placeholder 3"/>
          <p:cNvSpPr>
            <a:spLocks noGrp="1"/>
          </p:cNvSpPr>
          <p:nvPr>
            <p:ph type="sldNum" sz="quarter" idx="10"/>
          </p:nvPr>
        </p:nvSpPr>
        <p:spPr/>
        <p:txBody>
          <a:bodyPr/>
          <a:lstStyle/>
          <a:p>
            <a:fld id="{6711200D-7F9F-4BA2-B2E7-9FFE883F97A8}" type="slidenum">
              <a:rPr lang="en-US" smtClean="0"/>
              <a:t>40</a:t>
            </a:fld>
            <a:endParaRPr lang="en-US"/>
          </a:p>
        </p:txBody>
      </p:sp>
    </p:spTree>
    <p:extLst>
      <p:ext uri="{BB962C8B-B14F-4D97-AF65-F5344CB8AC3E}">
        <p14:creationId xmlns:p14="http://schemas.microsoft.com/office/powerpoint/2010/main" val="3446875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Master tracks the official release</a:t>
            </a:r>
            <a:r>
              <a:rPr lang="en-US" baseline="0" dirty="0"/>
              <a:t> history. When you start, branch a develop branch off master</a:t>
            </a:r>
          </a:p>
          <a:p>
            <a:r>
              <a:rPr lang="en-US" baseline="0" dirty="0"/>
              <a:t>Develop is “unstable”, an integration branch for new features</a:t>
            </a:r>
          </a:p>
          <a:p>
            <a:r>
              <a:rPr lang="en-US" baseline="0" dirty="0"/>
              <a:t>When a feature is complete, merge it back into the develop branch</a:t>
            </a:r>
          </a:p>
          <a:p>
            <a:r>
              <a:rPr lang="en-US" baseline="0" dirty="0"/>
              <a:t>When it is time for a release, a release branch is created from develop</a:t>
            </a:r>
          </a:p>
          <a:p>
            <a:r>
              <a:rPr lang="en-US" baseline="0" dirty="0"/>
              <a:t>UAT testing is performed on the release</a:t>
            </a:r>
          </a:p>
          <a:p>
            <a:r>
              <a:rPr lang="en-US" dirty="0"/>
              <a:t>Then continue to</a:t>
            </a:r>
            <a:r>
              <a:rPr lang="en-US" baseline="0" dirty="0"/>
              <a:t> build, deploy and fix until happiness</a:t>
            </a:r>
          </a:p>
          <a:p>
            <a:endParaRPr lang="en-US" baseline="0" dirty="0"/>
          </a:p>
          <a:p>
            <a:r>
              <a:rPr lang="en-US" baseline="0" dirty="0"/>
              <a:t>Creating and resetting branches are easy!</a:t>
            </a:r>
          </a:p>
          <a:p>
            <a:r>
              <a:rPr lang="en-US" dirty="0"/>
              <a:t>Challenges</a:t>
            </a:r>
            <a:r>
              <a:rPr lang="en-US" baseline="0" dirty="0"/>
              <a:t> with this approach:</a:t>
            </a:r>
          </a:p>
          <a:p>
            <a:r>
              <a:rPr lang="en-US" baseline="0" dirty="0"/>
              <a:t>Builds aren’t configured to run on feature branches.</a:t>
            </a:r>
          </a:p>
          <a:p>
            <a:r>
              <a:rPr lang="en-US" baseline="0" dirty="0"/>
              <a:t>Conflicts materialize on the develop branch, and you won’t notice them until you pull and merge the feature.</a:t>
            </a:r>
          </a:p>
          <a:p>
            <a:endParaRPr lang="en-US" baseline="0" dirty="0"/>
          </a:p>
        </p:txBody>
      </p:sp>
      <p:sp>
        <p:nvSpPr>
          <p:cNvPr id="4" name="Slide Number Placeholder 3"/>
          <p:cNvSpPr>
            <a:spLocks noGrp="1"/>
          </p:cNvSpPr>
          <p:nvPr>
            <p:ph type="sldNum" sz="quarter" idx="10"/>
          </p:nvPr>
        </p:nvSpPr>
        <p:spPr/>
        <p:txBody>
          <a:bodyPr/>
          <a:lstStyle/>
          <a:p>
            <a:fld id="{6711200D-7F9F-4BA2-B2E7-9FFE883F97A8}" type="slidenum">
              <a:rPr lang="en-US" smtClean="0"/>
              <a:t>41</a:t>
            </a:fld>
            <a:endParaRPr lang="en-US"/>
          </a:p>
        </p:txBody>
      </p:sp>
    </p:spTree>
    <p:extLst>
      <p:ext uri="{BB962C8B-B14F-4D97-AF65-F5344CB8AC3E}">
        <p14:creationId xmlns:p14="http://schemas.microsoft.com/office/powerpoint/2010/main" val="34468754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Master tracks the official release</a:t>
            </a:r>
            <a:r>
              <a:rPr lang="en-US" baseline="0" dirty="0"/>
              <a:t> history. When you start, branch a develop branch off master</a:t>
            </a:r>
          </a:p>
          <a:p>
            <a:r>
              <a:rPr lang="en-US" baseline="0" dirty="0"/>
              <a:t>Develop is “unstable”, an integration branch for new features</a:t>
            </a:r>
          </a:p>
          <a:p>
            <a:r>
              <a:rPr lang="en-US" baseline="0" dirty="0"/>
              <a:t>When a feature is complete, merge it back into the develop branch</a:t>
            </a:r>
          </a:p>
          <a:p>
            <a:r>
              <a:rPr lang="en-US" baseline="0" dirty="0"/>
              <a:t>When it is time for a release, a release branch is created from develop</a:t>
            </a:r>
          </a:p>
          <a:p>
            <a:r>
              <a:rPr lang="en-US" baseline="0" dirty="0"/>
              <a:t>UAT testing is performed on the release</a:t>
            </a:r>
          </a:p>
          <a:p>
            <a:r>
              <a:rPr lang="en-US" dirty="0"/>
              <a:t>Then continue to</a:t>
            </a:r>
            <a:r>
              <a:rPr lang="en-US" baseline="0" dirty="0"/>
              <a:t> build, deploy and fix until happiness</a:t>
            </a:r>
          </a:p>
          <a:p>
            <a:endParaRPr lang="en-US" baseline="0" dirty="0"/>
          </a:p>
          <a:p>
            <a:r>
              <a:rPr lang="en-US" dirty="0"/>
              <a:t>Challenges</a:t>
            </a:r>
            <a:r>
              <a:rPr lang="en-US" baseline="0" dirty="0"/>
              <a:t> with this approach:</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711200D-7F9F-4BA2-B2E7-9FFE883F97A8}" type="slidenum">
              <a:rPr lang="en-US" smtClean="0"/>
              <a:t>42</a:t>
            </a:fld>
            <a:endParaRPr lang="en-US"/>
          </a:p>
        </p:txBody>
      </p:sp>
    </p:spTree>
    <p:extLst>
      <p:ext uri="{BB962C8B-B14F-4D97-AF65-F5344CB8AC3E}">
        <p14:creationId xmlns:p14="http://schemas.microsoft.com/office/powerpoint/2010/main" val="4230712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2000" dirty="0"/>
              <a:t>There is one</a:t>
            </a:r>
            <a:r>
              <a:rPr lang="en-US" sz="2000" i="1" dirty="0"/>
              <a:t> HEAD, </a:t>
            </a:r>
            <a:r>
              <a:rPr lang="en-US" sz="2000" dirty="0"/>
              <a:t>that points to the branch where your commits and checkouts will occur.</a:t>
            </a:r>
          </a:p>
          <a:p>
            <a:pPr marL="171450" indent="-171450">
              <a:buFont typeface="Arial" charset="0"/>
              <a:buChar char="•"/>
            </a:pPr>
            <a:r>
              <a:rPr lang="en-US" sz="2000" dirty="0"/>
              <a:t>Every local git command either moves data between the areas or moves the current head</a:t>
            </a:r>
          </a:p>
          <a:p>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2</a:t>
            </a:fld>
            <a:endParaRPr lang="en-US" dirty="0"/>
          </a:p>
        </p:txBody>
      </p:sp>
    </p:spTree>
    <p:extLst>
      <p:ext uri="{BB962C8B-B14F-4D97-AF65-F5344CB8AC3E}">
        <p14:creationId xmlns:p14="http://schemas.microsoft.com/office/powerpoint/2010/main" val="42128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35C42A-AAB6-409A-91E5-B31BBBD97B2B}" type="slidenum">
              <a:rPr lang="en-US" smtClean="0"/>
              <a:t>3</a:t>
            </a:fld>
            <a:endParaRPr lang="en-US"/>
          </a:p>
        </p:txBody>
      </p:sp>
    </p:spTree>
    <p:extLst>
      <p:ext uri="{BB962C8B-B14F-4D97-AF65-F5344CB8AC3E}">
        <p14:creationId xmlns:p14="http://schemas.microsoft.com/office/powerpoint/2010/main" val="2998505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do an init, you can start versioning</a:t>
            </a:r>
            <a:r>
              <a:rPr lang="en-US" baseline="0" dirty="0"/>
              <a:t> anything under that directory. No need for a remote</a:t>
            </a:r>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4</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git clone, an exact replica of the remote machine will appear on your local machine, fully initialized</a:t>
            </a:r>
          </a:p>
        </p:txBody>
      </p:sp>
      <p:sp>
        <p:nvSpPr>
          <p:cNvPr id="4" name="Slide Number Placeholder 3"/>
          <p:cNvSpPr>
            <a:spLocks noGrp="1"/>
          </p:cNvSpPr>
          <p:nvPr>
            <p:ph type="sldNum" sz="quarter" idx="10"/>
          </p:nvPr>
        </p:nvSpPr>
        <p:spPr/>
        <p:txBody>
          <a:bodyPr/>
          <a:lstStyle/>
          <a:p>
            <a:fld id="{5835C42A-AAB6-409A-91E5-B31BBBD97B2B}" type="slidenum">
              <a:rPr lang="en-US" smtClean="0"/>
              <a:t>5</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do an init, you can start versioning</a:t>
            </a:r>
            <a:r>
              <a:rPr lang="en-US" baseline="0" dirty="0"/>
              <a:t> anything under that directory. No need for a remote</a:t>
            </a:r>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6</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a branch is just a pointer, it is very cheap to create and destroy.</a:t>
            </a:r>
          </a:p>
          <a:p>
            <a:r>
              <a:rPr lang="en-US" baseline="0" dirty="0"/>
              <a:t>This should encourage developers to do so often</a:t>
            </a:r>
          </a:p>
          <a:p>
            <a:endParaRPr lang="en-US" baseline="0" dirty="0"/>
          </a:p>
          <a:p>
            <a:r>
              <a:rPr lang="en-US" baseline="0" dirty="0"/>
              <a:t>Give your branches a name that include both your JIRA and a brief description</a:t>
            </a:r>
            <a:endParaRPr lang="en-US" dirty="0"/>
          </a:p>
        </p:txBody>
      </p:sp>
      <p:sp>
        <p:nvSpPr>
          <p:cNvPr id="4" name="Slide Number Placeholder 3"/>
          <p:cNvSpPr>
            <a:spLocks noGrp="1"/>
          </p:cNvSpPr>
          <p:nvPr>
            <p:ph type="sldNum" sz="quarter" idx="10"/>
          </p:nvPr>
        </p:nvSpPr>
        <p:spPr/>
        <p:txBody>
          <a:bodyPr/>
          <a:lstStyle/>
          <a:p>
            <a:fld id="{6711200D-7F9F-4BA2-B2E7-9FFE883F97A8}" type="slidenum">
              <a:rPr lang="en-US" smtClean="0"/>
              <a:t>11</a:t>
            </a:fld>
            <a:endParaRPr lang="en-US"/>
          </a:p>
        </p:txBody>
      </p:sp>
    </p:spTree>
    <p:extLst>
      <p:ext uri="{BB962C8B-B14F-4D97-AF65-F5344CB8AC3E}">
        <p14:creationId xmlns:p14="http://schemas.microsoft.com/office/powerpoint/2010/main" val="2111456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35C42A-AAB6-409A-91E5-B31BBBD97B2B}" type="slidenum">
              <a:rPr lang="en-US" smtClean="0"/>
              <a:t>12</a:t>
            </a:fld>
            <a:endParaRPr lang="en-US"/>
          </a:p>
        </p:txBody>
      </p:sp>
    </p:spTree>
    <p:extLst>
      <p:ext uri="{BB962C8B-B14F-4D97-AF65-F5344CB8AC3E}">
        <p14:creationId xmlns:p14="http://schemas.microsoft.com/office/powerpoint/2010/main" val="11581058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Nomura Standard Cover">
    <p:spTree>
      <p:nvGrpSpPr>
        <p:cNvPr id="1" name=""/>
        <p:cNvGrpSpPr/>
        <p:nvPr/>
      </p:nvGrpSpPr>
      <p:grpSpPr>
        <a:xfrm>
          <a:off x="0" y="0"/>
          <a:ext cx="0" cy="0"/>
          <a:chOff x="0" y="0"/>
          <a:chExt cx="0" cy="0"/>
        </a:xfrm>
      </p:grpSpPr>
      <p:sp>
        <p:nvSpPr>
          <p:cNvPr id="3098" name="Freeform 26"/>
          <p:cNvSpPr>
            <a:spLocks noChangeAspect="1"/>
          </p:cNvSpPr>
          <p:nvPr/>
        </p:nvSpPr>
        <p:spPr bwMode="auto">
          <a:xfrm>
            <a:off x="3997025" y="0"/>
            <a:ext cx="5160212" cy="2516400"/>
          </a:xfrm>
          <a:custGeom>
            <a:avLst/>
            <a:gdLst/>
            <a:ahLst/>
            <a:cxnLst>
              <a:cxn ang="0">
                <a:pos x="0" y="520"/>
              </a:cxn>
              <a:cxn ang="0">
                <a:pos x="506" y="1659"/>
              </a:cxn>
              <a:cxn ang="0">
                <a:pos x="3402" y="1659"/>
              </a:cxn>
              <a:cxn ang="0">
                <a:pos x="3402" y="0"/>
              </a:cxn>
              <a:cxn ang="0">
                <a:pos x="224" y="0"/>
              </a:cxn>
              <a:cxn ang="0">
                <a:pos x="0" y="520"/>
              </a:cxn>
              <a:cxn ang="0">
                <a:pos x="0" y="520"/>
              </a:cxn>
            </a:cxnLst>
            <a:rect l="0" t="0" r="r" b="b"/>
            <a:pathLst>
              <a:path w="3402" h="1659">
                <a:moveTo>
                  <a:pt x="0" y="520"/>
                </a:moveTo>
                <a:lnTo>
                  <a:pt x="506" y="1659"/>
                </a:lnTo>
                <a:lnTo>
                  <a:pt x="3402" y="1659"/>
                </a:lnTo>
                <a:lnTo>
                  <a:pt x="3402"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Text Placeholder 17"/>
          <p:cNvSpPr>
            <a:spLocks noGrp="1"/>
          </p:cNvSpPr>
          <p:nvPr>
            <p:ph type="body" sz="quarter" idx="10" hasCustomPrompt="1"/>
          </p:nvPr>
        </p:nvSpPr>
        <p:spPr>
          <a:xfrm>
            <a:off x="252046" y="3888000"/>
            <a:ext cx="6646154" cy="507600"/>
          </a:xfrm>
          <a:prstGeom prst="rect">
            <a:avLst/>
          </a:prstGeom>
        </p:spPr>
        <p:txBody>
          <a:bodyPr lIns="0" tIns="72000" rIns="0" bIns="0" anchor="t" anchorCtr="0"/>
          <a:lstStyle>
            <a:lvl1pPr>
              <a:lnSpc>
                <a:spcPct val="120000"/>
              </a:lnSpc>
              <a:spcBef>
                <a:spcPts val="0"/>
              </a:spcBef>
              <a:spcAft>
                <a:spcPts val="0"/>
              </a:spcAft>
              <a:defRPr sz="1800" b="1" baseline="0">
                <a:ea typeface="MS PGothic" pitchFamily="34" charset="-128"/>
              </a:defRPr>
            </a:lvl1pPr>
          </a:lstStyle>
          <a:p>
            <a:pPr lvl="0"/>
            <a:r>
              <a:rPr lang="en-US" dirty="0"/>
              <a:t>Enter your subtitle here</a:t>
            </a:r>
            <a:endParaRPr lang="en-GB" dirty="0"/>
          </a:p>
        </p:txBody>
      </p:sp>
      <p:sp>
        <p:nvSpPr>
          <p:cNvPr id="9" name="Text Placeholder 17"/>
          <p:cNvSpPr>
            <a:spLocks noGrp="1"/>
          </p:cNvSpPr>
          <p:nvPr>
            <p:ph type="body" sz="quarter" idx="13" hasCustomPrompt="1"/>
          </p:nvPr>
        </p:nvSpPr>
        <p:spPr>
          <a:xfrm>
            <a:off x="251520" y="6453337"/>
            <a:ext cx="3655791" cy="239907"/>
          </a:xfrm>
          <a:prstGeom prst="rect">
            <a:avLst/>
          </a:prstGeom>
        </p:spPr>
        <p:txBody>
          <a:bodyPr lIns="0" tIns="0" rIns="0" bIns="0" anchor="t" anchorCtr="0"/>
          <a:lstStyle>
            <a:lvl1pPr algn="l">
              <a:lnSpc>
                <a:spcPct val="120000"/>
              </a:lnSpc>
              <a:spcBef>
                <a:spcPts val="0"/>
              </a:spcBef>
              <a:spcAft>
                <a:spcPts val="0"/>
              </a:spcAft>
              <a:defRPr sz="1400" b="0" baseline="0">
                <a:ea typeface="MS PGothic" pitchFamily="34" charset="-128"/>
              </a:defRPr>
            </a:lvl1pPr>
          </a:lstStyle>
          <a:p>
            <a:pPr lvl="0"/>
            <a:r>
              <a:rPr lang="en-US" dirty="0"/>
              <a:t>Enter date here</a:t>
            </a:r>
            <a:endParaRPr lang="en-GB" dirty="0"/>
          </a:p>
        </p:txBody>
      </p:sp>
      <p:sp>
        <p:nvSpPr>
          <p:cNvPr id="19" name="Text Placeholder 18"/>
          <p:cNvSpPr>
            <a:spLocks noGrp="1"/>
          </p:cNvSpPr>
          <p:nvPr>
            <p:ph type="body" sz="quarter" idx="14" hasCustomPrompt="1"/>
          </p:nvPr>
        </p:nvSpPr>
        <p:spPr>
          <a:xfrm>
            <a:off x="6540930" y="4869161"/>
            <a:ext cx="2259943" cy="1223417"/>
          </a:xfrm>
          <a:prstGeom prst="rect">
            <a:avLst/>
          </a:prstGeom>
        </p:spPr>
        <p:txBody>
          <a:bodyPr anchor="ctr" anchorCtr="0"/>
          <a:lstStyle>
            <a:lvl1pPr algn="r">
              <a:defRPr baseline="0"/>
            </a:lvl1pPr>
          </a:lstStyle>
          <a:p>
            <a:pPr lvl="0"/>
            <a:r>
              <a:rPr lang="en-GB" dirty="0"/>
              <a:t>Client logo here</a:t>
            </a:r>
          </a:p>
        </p:txBody>
      </p:sp>
      <p:sp>
        <p:nvSpPr>
          <p:cNvPr id="26" name="Text Box 11"/>
          <p:cNvSpPr txBox="1">
            <a:spLocks noChangeArrowheads="1"/>
          </p:cNvSpPr>
          <p:nvPr/>
        </p:nvSpPr>
        <p:spPr bwMode="ltGray">
          <a:xfrm>
            <a:off x="6563082"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16" name="Title 15"/>
          <p:cNvSpPr>
            <a:spLocks noGrp="1"/>
          </p:cNvSpPr>
          <p:nvPr>
            <p:ph type="title" hasCustomPrompt="1"/>
          </p:nvPr>
        </p:nvSpPr>
        <p:spPr>
          <a:xfrm>
            <a:off x="252046" y="2880000"/>
            <a:ext cx="6646154" cy="858952"/>
          </a:xfrm>
          <a:prstGeom prst="rect">
            <a:avLst/>
          </a:prstGeom>
        </p:spPr>
        <p:txBody>
          <a:bodyPr lIns="0" tIns="0" rIns="0" bIns="0" anchor="b" anchorCtr="0"/>
          <a:lstStyle>
            <a:lvl1pPr>
              <a:lnSpc>
                <a:spcPct val="120000"/>
              </a:lnSpc>
              <a:defRPr sz="2400" baseline="0">
                <a:ea typeface="MS PGothic" pitchFamily="34" charset="-128"/>
              </a:defRPr>
            </a:lvl1pPr>
          </a:lstStyle>
          <a:p>
            <a:r>
              <a:rPr lang="en-US" dirty="0"/>
              <a:t>Enter your title here</a:t>
            </a:r>
            <a:endParaRPr lang="en-GB" dirty="0"/>
          </a:p>
        </p:txBody>
      </p:sp>
      <p:sp>
        <p:nvSpPr>
          <p:cNvPr id="32" name="Text Placeholder 31"/>
          <p:cNvSpPr>
            <a:spLocks noGrp="1"/>
          </p:cNvSpPr>
          <p:nvPr>
            <p:ph type="body" sz="quarter" idx="16" hasCustomPrompt="1"/>
          </p:nvPr>
        </p:nvSpPr>
        <p:spPr>
          <a:xfrm>
            <a:off x="251520" y="4869160"/>
            <a:ext cx="3655791" cy="79208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Business Division</a:t>
            </a:r>
            <a:br>
              <a:rPr lang="en-US" dirty="0"/>
            </a:br>
            <a:r>
              <a:rPr lang="en-US" dirty="0"/>
              <a:t>Business Subdivision</a:t>
            </a:r>
            <a:br>
              <a:rPr lang="en-US" dirty="0"/>
            </a:br>
            <a:r>
              <a:rPr lang="en-US" dirty="0"/>
              <a:t>Region Label</a:t>
            </a:r>
            <a:endParaRPr lang="en-GB" dirty="0"/>
          </a:p>
        </p:txBody>
      </p:sp>
      <p:sp>
        <p:nvSpPr>
          <p:cNvPr id="17" name="Text Placeholder 31"/>
          <p:cNvSpPr>
            <a:spLocks noGrp="1"/>
          </p:cNvSpPr>
          <p:nvPr>
            <p:ph type="body" sz="quarter" idx="17" hasCustomPrompt="1"/>
          </p:nvPr>
        </p:nvSpPr>
        <p:spPr>
          <a:xfrm>
            <a:off x="251520" y="5821288"/>
            <a:ext cx="3655791" cy="47200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Author / Presenter name</a:t>
            </a:r>
            <a:br>
              <a:rPr lang="en-US" dirty="0"/>
            </a:br>
            <a:r>
              <a:rPr lang="en-US" dirty="0"/>
              <a:t>Author / Presenter name</a:t>
            </a:r>
            <a:endParaRPr lang="en-GB" dirty="0"/>
          </a:p>
        </p:txBody>
      </p:sp>
      <p:sp>
        <p:nvSpPr>
          <p:cNvPr id="15" name="Text Box 11"/>
          <p:cNvSpPr txBox="1">
            <a:spLocks noChangeArrowheads="1"/>
          </p:cNvSpPr>
          <p:nvPr/>
        </p:nvSpPr>
        <p:spPr bwMode="ltGray">
          <a:xfrm>
            <a:off x="8273486"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pic>
        <p:nvPicPr>
          <p:cNvPr id="47" name="Picture 3" descr="O:\Logo_Library\N\NOMURA\A4\NOMURA_A4_CMYK_WHITE.emf"/>
          <p:cNvPicPr>
            <a:picLocks noChangeAspect="1" noChangeArrowheads="1"/>
          </p:cNvPicPr>
          <p:nvPr/>
        </p:nvPicPr>
        <p:blipFill>
          <a:blip r:embed="rId2" cstate="print"/>
          <a:srcRect/>
          <a:stretch>
            <a:fillRect/>
          </a:stretch>
        </p:blipFill>
        <p:spPr bwMode="auto">
          <a:xfrm>
            <a:off x="7599752" y="310690"/>
            <a:ext cx="1260140" cy="216024"/>
          </a:xfrm>
          <a:prstGeom prst="rect">
            <a:avLst/>
          </a:prstGeom>
          <a:noFill/>
        </p:spPr>
      </p:pic>
      <p:sp>
        <p:nvSpPr>
          <p:cNvPr id="48" name="TextBox 47"/>
          <p:cNvSpPr txBox="1"/>
          <p:nvPr/>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sp>
        <p:nvSpPr>
          <p:cNvPr id="78" name="Freeform 19"/>
          <p:cNvSpPr>
            <a:spLocks/>
          </p:cNvSpPr>
          <p:nvPr/>
        </p:nvSpPr>
        <p:spPr bwMode="auto">
          <a:xfrm>
            <a:off x="294975" y="-7625"/>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0" name="Freeform 25"/>
          <p:cNvSpPr>
            <a:spLocks/>
          </p:cNvSpPr>
          <p:nvPr/>
        </p:nvSpPr>
        <p:spPr bwMode="auto">
          <a:xfrm>
            <a:off x="3481088" y="1175063"/>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1" name="Freeform 80"/>
          <p:cNvSpPr>
            <a:spLocks/>
          </p:cNvSpPr>
          <p:nvPr/>
        </p:nvSpPr>
        <p:spPr bwMode="auto">
          <a:xfrm>
            <a:off x="2261888" y="832163"/>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2" name="Freeform 81"/>
          <p:cNvSpPr>
            <a:spLocks/>
          </p:cNvSpPr>
          <p:nvPr/>
        </p:nvSpPr>
        <p:spPr bwMode="auto">
          <a:xfrm>
            <a:off x="3330275" y="1900"/>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3" name="Freeform 82"/>
          <p:cNvSpPr>
            <a:spLocks/>
          </p:cNvSpPr>
          <p:nvPr/>
        </p:nvSpPr>
        <p:spPr bwMode="auto">
          <a:xfrm>
            <a:off x="3654125" y="1900"/>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4" name="Freeform 83"/>
          <p:cNvSpPr>
            <a:spLocks/>
          </p:cNvSpPr>
          <p:nvPr/>
        </p:nvSpPr>
        <p:spPr bwMode="auto">
          <a:xfrm>
            <a:off x="2981025" y="1900"/>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5" name="Freeform 30"/>
          <p:cNvSpPr>
            <a:spLocks/>
          </p:cNvSpPr>
          <p:nvPr/>
        </p:nvSpPr>
        <p:spPr bwMode="auto">
          <a:xfrm>
            <a:off x="2631775" y="1900"/>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6" name="Freeform 31"/>
          <p:cNvSpPr>
            <a:spLocks/>
          </p:cNvSpPr>
          <p:nvPr/>
        </p:nvSpPr>
        <p:spPr bwMode="auto">
          <a:xfrm>
            <a:off x="1585613" y="1900"/>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7" name="Freeform 32"/>
          <p:cNvSpPr>
            <a:spLocks/>
          </p:cNvSpPr>
          <p:nvPr/>
        </p:nvSpPr>
        <p:spPr bwMode="auto">
          <a:xfrm>
            <a:off x="272750" y="1900"/>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26"/>
          <p:cNvSpPr>
            <a:spLocks noChangeAspect="1"/>
          </p:cNvSpPr>
          <p:nvPr userDrawn="1"/>
        </p:nvSpPr>
        <p:spPr bwMode="auto">
          <a:xfrm>
            <a:off x="3997025" y="0"/>
            <a:ext cx="5160212" cy="2516400"/>
          </a:xfrm>
          <a:custGeom>
            <a:avLst/>
            <a:gdLst/>
            <a:ahLst/>
            <a:cxnLst>
              <a:cxn ang="0">
                <a:pos x="0" y="520"/>
              </a:cxn>
              <a:cxn ang="0">
                <a:pos x="506" y="1659"/>
              </a:cxn>
              <a:cxn ang="0">
                <a:pos x="3402" y="1659"/>
              </a:cxn>
              <a:cxn ang="0">
                <a:pos x="3402" y="0"/>
              </a:cxn>
              <a:cxn ang="0">
                <a:pos x="224" y="0"/>
              </a:cxn>
              <a:cxn ang="0">
                <a:pos x="0" y="520"/>
              </a:cxn>
              <a:cxn ang="0">
                <a:pos x="0" y="520"/>
              </a:cxn>
            </a:cxnLst>
            <a:rect l="0" t="0" r="r" b="b"/>
            <a:pathLst>
              <a:path w="3402" h="1659">
                <a:moveTo>
                  <a:pt x="0" y="520"/>
                </a:moveTo>
                <a:lnTo>
                  <a:pt x="506" y="1659"/>
                </a:lnTo>
                <a:lnTo>
                  <a:pt x="3402" y="1659"/>
                </a:lnTo>
                <a:lnTo>
                  <a:pt x="3402"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Text Box 11"/>
          <p:cNvSpPr txBox="1">
            <a:spLocks noChangeArrowheads="1"/>
          </p:cNvSpPr>
          <p:nvPr userDrawn="1"/>
        </p:nvSpPr>
        <p:spPr bwMode="ltGray">
          <a:xfrm>
            <a:off x="6563082"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24" name="Text Box 11"/>
          <p:cNvSpPr txBox="1">
            <a:spLocks noChangeArrowheads="1"/>
          </p:cNvSpPr>
          <p:nvPr userDrawn="1"/>
        </p:nvSpPr>
        <p:spPr bwMode="ltGray">
          <a:xfrm>
            <a:off x="8273486"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pic>
        <p:nvPicPr>
          <p:cNvPr id="25" name="Picture 3" descr="O:\Logo_Library\N\NOMURA\A4\NOMURA_A4_CMYK_WHITE.emf"/>
          <p:cNvPicPr>
            <a:picLocks noChangeAspect="1" noChangeArrowheads="1"/>
          </p:cNvPicPr>
          <p:nvPr userDrawn="1"/>
        </p:nvPicPr>
        <p:blipFill>
          <a:blip r:embed="rId2" cstate="print"/>
          <a:srcRect/>
          <a:stretch>
            <a:fillRect/>
          </a:stretch>
        </p:blipFill>
        <p:spPr bwMode="auto">
          <a:xfrm>
            <a:off x="7599752" y="310690"/>
            <a:ext cx="1260140" cy="216024"/>
          </a:xfrm>
          <a:prstGeom prst="rect">
            <a:avLst/>
          </a:prstGeom>
          <a:noFill/>
        </p:spPr>
      </p:pic>
      <p:sp>
        <p:nvSpPr>
          <p:cNvPr id="27" name="TextBox 26"/>
          <p:cNvSpPr txBox="1"/>
          <p:nvPr userDrawn="1"/>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sp>
        <p:nvSpPr>
          <p:cNvPr id="28" name="Freeform 19"/>
          <p:cNvSpPr>
            <a:spLocks/>
          </p:cNvSpPr>
          <p:nvPr userDrawn="1"/>
        </p:nvSpPr>
        <p:spPr bwMode="auto">
          <a:xfrm>
            <a:off x="294975" y="-7625"/>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25"/>
          <p:cNvSpPr>
            <a:spLocks/>
          </p:cNvSpPr>
          <p:nvPr userDrawn="1"/>
        </p:nvSpPr>
        <p:spPr bwMode="auto">
          <a:xfrm>
            <a:off x="3481088" y="1175063"/>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9"/>
          <p:cNvSpPr>
            <a:spLocks/>
          </p:cNvSpPr>
          <p:nvPr userDrawn="1"/>
        </p:nvSpPr>
        <p:spPr bwMode="auto">
          <a:xfrm>
            <a:off x="2261888" y="832163"/>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30"/>
          <p:cNvSpPr>
            <a:spLocks/>
          </p:cNvSpPr>
          <p:nvPr userDrawn="1"/>
        </p:nvSpPr>
        <p:spPr bwMode="auto">
          <a:xfrm>
            <a:off x="3330275" y="1900"/>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32"/>
          <p:cNvSpPr>
            <a:spLocks/>
          </p:cNvSpPr>
          <p:nvPr userDrawn="1"/>
        </p:nvSpPr>
        <p:spPr bwMode="auto">
          <a:xfrm>
            <a:off x="3654125" y="1900"/>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33"/>
          <p:cNvSpPr>
            <a:spLocks/>
          </p:cNvSpPr>
          <p:nvPr userDrawn="1"/>
        </p:nvSpPr>
        <p:spPr bwMode="auto">
          <a:xfrm>
            <a:off x="2981025" y="1900"/>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0"/>
          <p:cNvSpPr>
            <a:spLocks/>
          </p:cNvSpPr>
          <p:nvPr userDrawn="1"/>
        </p:nvSpPr>
        <p:spPr bwMode="auto">
          <a:xfrm>
            <a:off x="2631775" y="1900"/>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31"/>
          <p:cNvSpPr>
            <a:spLocks/>
          </p:cNvSpPr>
          <p:nvPr userDrawn="1"/>
        </p:nvSpPr>
        <p:spPr bwMode="auto">
          <a:xfrm>
            <a:off x="1585613" y="1900"/>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32"/>
          <p:cNvSpPr>
            <a:spLocks/>
          </p:cNvSpPr>
          <p:nvPr userDrawn="1"/>
        </p:nvSpPr>
        <p:spPr bwMode="auto">
          <a:xfrm>
            <a:off x="272750" y="1900"/>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14" name="Content Placeholder 3"/>
          <p:cNvSpPr>
            <a:spLocks noGrp="1"/>
          </p:cNvSpPr>
          <p:nvPr>
            <p:ph sz="half" idx="26" hasCustomPrompt="1"/>
          </p:nvPr>
        </p:nvSpPr>
        <p:spPr>
          <a:xfrm>
            <a:off x="245908" y="1900800"/>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Content Placeholder 3"/>
          <p:cNvSpPr>
            <a:spLocks noGrp="1"/>
          </p:cNvSpPr>
          <p:nvPr>
            <p:ph sz="half" idx="27" hasCustomPrompt="1"/>
          </p:nvPr>
        </p:nvSpPr>
        <p:spPr>
          <a:xfrm>
            <a:off x="245908" y="4305600"/>
            <a:ext cx="8649969" cy="21783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5"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3"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Text Placeholder 2"/>
          <p:cNvSpPr>
            <a:spLocks noGrp="1"/>
          </p:cNvSpPr>
          <p:nvPr>
            <p:ph type="body" idx="28" hasCustomPrompt="1"/>
          </p:nvPr>
        </p:nvSpPr>
        <p:spPr>
          <a:xfrm>
            <a:off x="245908" y="4091964"/>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1"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2"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18" name="Content Placeholder 3"/>
          <p:cNvSpPr>
            <a:spLocks noGrp="1"/>
          </p:cNvSpPr>
          <p:nvPr>
            <p:ph sz="half" idx="29" hasCustomPrompt="1"/>
          </p:nvPr>
        </p:nvSpPr>
        <p:spPr>
          <a:xfrm>
            <a:off x="245908" y="3526356"/>
            <a:ext cx="8649969" cy="13752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30" hasCustomPrompt="1"/>
          </p:nvPr>
        </p:nvSpPr>
        <p:spPr>
          <a:xfrm>
            <a:off x="245908" y="5142232"/>
            <a:ext cx="8649969" cy="13863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2" name="Content Placeholder 3"/>
          <p:cNvSpPr>
            <a:spLocks noGrp="1"/>
          </p:cNvSpPr>
          <p:nvPr>
            <p:ph sz="half" idx="31" hasCustomPrompt="1"/>
          </p:nvPr>
        </p:nvSpPr>
        <p:spPr>
          <a:xfrm>
            <a:off x="245908" y="1900800"/>
            <a:ext cx="8649969" cy="13752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6"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3"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32" hasCustomPrompt="1"/>
          </p:nvPr>
        </p:nvSpPr>
        <p:spPr>
          <a:xfrm>
            <a:off x="245908" y="3311676"/>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1" name="Text Placeholder 2"/>
          <p:cNvSpPr>
            <a:spLocks noGrp="1"/>
          </p:cNvSpPr>
          <p:nvPr>
            <p:ph type="body" idx="33" hasCustomPrompt="1"/>
          </p:nvPr>
        </p:nvSpPr>
        <p:spPr>
          <a:xfrm>
            <a:off x="245908" y="493130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5"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7"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0400"/>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7" name="Content Placeholder 3"/>
          <p:cNvSpPr>
            <a:spLocks noGrp="1"/>
          </p:cNvSpPr>
          <p:nvPr>
            <p:ph sz="half" idx="2" hasCustomPrompt="1"/>
          </p:nvPr>
        </p:nvSpPr>
        <p:spPr>
          <a:xfrm>
            <a:off x="245907" y="1900800"/>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5" name="Content Placeholder 3"/>
          <p:cNvSpPr>
            <a:spLocks noGrp="1"/>
          </p:cNvSpPr>
          <p:nvPr>
            <p:ph sz="half" idx="19" hasCustomPrompt="1"/>
          </p:nvPr>
        </p:nvSpPr>
        <p:spPr>
          <a:xfrm>
            <a:off x="4639015" y="1900800"/>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8" name="Content Placeholder 3"/>
          <p:cNvSpPr>
            <a:spLocks noGrp="1"/>
          </p:cNvSpPr>
          <p:nvPr>
            <p:ph sz="half" idx="43" hasCustomPrompt="1"/>
          </p:nvPr>
        </p:nvSpPr>
        <p:spPr>
          <a:xfrm>
            <a:off x="245907" y="3525717"/>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9" name="Content Placeholder 3"/>
          <p:cNvSpPr>
            <a:spLocks noGrp="1"/>
          </p:cNvSpPr>
          <p:nvPr>
            <p:ph sz="half" idx="44" hasCustomPrompt="1"/>
          </p:nvPr>
        </p:nvSpPr>
        <p:spPr>
          <a:xfrm>
            <a:off x="4639015" y="3525717"/>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6" name="Content Placeholder 3"/>
          <p:cNvSpPr>
            <a:spLocks noGrp="1"/>
          </p:cNvSpPr>
          <p:nvPr>
            <p:ph sz="half" idx="47" hasCustomPrompt="1"/>
          </p:nvPr>
        </p:nvSpPr>
        <p:spPr>
          <a:xfrm>
            <a:off x="245907" y="5153961"/>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7" name="Content Placeholder 3"/>
          <p:cNvSpPr>
            <a:spLocks noGrp="1"/>
          </p:cNvSpPr>
          <p:nvPr>
            <p:ph sz="half" idx="48" hasCustomPrompt="1"/>
          </p:nvPr>
        </p:nvSpPr>
        <p:spPr>
          <a:xfrm>
            <a:off x="4639015" y="5153961"/>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0"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2" name="Text Placeholder 2"/>
          <p:cNvSpPr>
            <a:spLocks noGrp="1"/>
          </p:cNvSpPr>
          <p:nvPr>
            <p:ph type="body" idx="49" hasCustomPrompt="1"/>
          </p:nvPr>
        </p:nvSpPr>
        <p:spPr>
          <a:xfrm>
            <a:off x="245907" y="3311676"/>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50" hasCustomPrompt="1"/>
          </p:nvPr>
        </p:nvSpPr>
        <p:spPr>
          <a:xfrm>
            <a:off x="245907" y="4943500"/>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51" hasCustomPrompt="1"/>
          </p:nvPr>
        </p:nvSpPr>
        <p:spPr>
          <a:xfrm>
            <a:off x="463954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52" hasCustomPrompt="1"/>
          </p:nvPr>
        </p:nvSpPr>
        <p:spPr>
          <a:xfrm>
            <a:off x="4639547" y="3311676"/>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4" name="Text Placeholder 2"/>
          <p:cNvSpPr>
            <a:spLocks noGrp="1"/>
          </p:cNvSpPr>
          <p:nvPr>
            <p:ph type="body" idx="53" hasCustomPrompt="1"/>
          </p:nvPr>
        </p:nvSpPr>
        <p:spPr>
          <a:xfrm>
            <a:off x="4639547" y="4943500"/>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1"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3"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7">
    <p:spTree>
      <p:nvGrpSpPr>
        <p:cNvPr id="1" name=""/>
        <p:cNvGrpSpPr/>
        <p:nvPr/>
      </p:nvGrpSpPr>
      <p:grpSpPr>
        <a:xfrm>
          <a:off x="0" y="0"/>
          <a:ext cx="0" cy="0"/>
          <a:chOff x="0" y="0"/>
          <a:chExt cx="0" cy="0"/>
        </a:xfrm>
      </p:grpSpPr>
      <p:sp>
        <p:nvSpPr>
          <p:cNvPr id="14" name="Content Placeholder 3"/>
          <p:cNvSpPr>
            <a:spLocks noGrp="1"/>
          </p:cNvSpPr>
          <p:nvPr>
            <p:ph sz="half" idx="36" hasCustomPrompt="1"/>
          </p:nvPr>
        </p:nvSpPr>
        <p:spPr>
          <a:xfrm>
            <a:off x="245907" y="1900800"/>
            <a:ext cx="2791385"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Content Placeholder 3"/>
          <p:cNvSpPr>
            <a:spLocks noGrp="1"/>
          </p:cNvSpPr>
          <p:nvPr>
            <p:ph sz="half" idx="37" hasCustomPrompt="1"/>
          </p:nvPr>
        </p:nvSpPr>
        <p:spPr>
          <a:xfrm>
            <a:off x="6097846" y="1900800"/>
            <a:ext cx="2791385"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38" hasCustomPrompt="1"/>
          </p:nvPr>
        </p:nvSpPr>
        <p:spPr>
          <a:xfrm>
            <a:off x="3175200" y="1900800"/>
            <a:ext cx="2791385"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4"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3"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5" name="Text Placeholder 2"/>
          <p:cNvSpPr>
            <a:spLocks noGrp="1"/>
          </p:cNvSpPr>
          <p:nvPr>
            <p:ph type="body" idx="1" hasCustomPrompt="1"/>
          </p:nvPr>
        </p:nvSpPr>
        <p:spPr>
          <a:xfrm>
            <a:off x="245907"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Text Placeholder 2"/>
          <p:cNvSpPr>
            <a:spLocks noGrp="1"/>
          </p:cNvSpPr>
          <p:nvPr>
            <p:ph type="body" idx="39" hasCustomPrompt="1"/>
          </p:nvPr>
        </p:nvSpPr>
        <p:spPr>
          <a:xfrm>
            <a:off x="3176175"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40" hasCustomPrompt="1"/>
          </p:nvPr>
        </p:nvSpPr>
        <p:spPr>
          <a:xfrm>
            <a:off x="6097329"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8"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8">
    <p:spTree>
      <p:nvGrpSpPr>
        <p:cNvPr id="1" name=""/>
        <p:cNvGrpSpPr/>
        <p:nvPr/>
      </p:nvGrpSpPr>
      <p:grpSpPr>
        <a:xfrm>
          <a:off x="0" y="0"/>
          <a:ext cx="0" cy="0"/>
          <a:chOff x="0" y="0"/>
          <a:chExt cx="0" cy="0"/>
        </a:xfrm>
      </p:grpSpPr>
      <p:sp>
        <p:nvSpPr>
          <p:cNvPr id="25"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9" name="Content Placeholder 3"/>
          <p:cNvSpPr>
            <a:spLocks noGrp="1"/>
          </p:cNvSpPr>
          <p:nvPr>
            <p:ph sz="half" idx="36" hasCustomPrompt="1"/>
          </p:nvPr>
        </p:nvSpPr>
        <p:spPr>
          <a:xfrm>
            <a:off x="245907" y="1900799"/>
            <a:ext cx="2791385"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0" name="Content Placeholder 3"/>
          <p:cNvSpPr>
            <a:spLocks noGrp="1"/>
          </p:cNvSpPr>
          <p:nvPr>
            <p:ph sz="half" idx="37" hasCustomPrompt="1"/>
          </p:nvPr>
        </p:nvSpPr>
        <p:spPr>
          <a:xfrm>
            <a:off x="6097846" y="1900799"/>
            <a:ext cx="2791385"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7" name="Content Placeholder 3"/>
          <p:cNvSpPr>
            <a:spLocks noGrp="1"/>
          </p:cNvSpPr>
          <p:nvPr>
            <p:ph sz="half" idx="38" hasCustomPrompt="1"/>
          </p:nvPr>
        </p:nvSpPr>
        <p:spPr>
          <a:xfrm>
            <a:off x="3175200" y="1900799"/>
            <a:ext cx="2791385"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1" name="Content Placeholder 3"/>
          <p:cNvSpPr>
            <a:spLocks noGrp="1"/>
          </p:cNvSpPr>
          <p:nvPr>
            <p:ph sz="half" idx="39" hasCustomPrompt="1"/>
          </p:nvPr>
        </p:nvSpPr>
        <p:spPr>
          <a:xfrm>
            <a:off x="245907"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40" hasCustomPrompt="1"/>
          </p:nvPr>
        </p:nvSpPr>
        <p:spPr>
          <a:xfrm>
            <a:off x="6097846"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41" hasCustomPrompt="1"/>
          </p:nvPr>
        </p:nvSpPr>
        <p:spPr>
          <a:xfrm>
            <a:off x="3175200"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6" name="Text Placeholder 2"/>
          <p:cNvSpPr>
            <a:spLocks noGrp="1"/>
          </p:cNvSpPr>
          <p:nvPr>
            <p:ph type="body" idx="1" hasCustomPrompt="1"/>
          </p:nvPr>
        </p:nvSpPr>
        <p:spPr>
          <a:xfrm>
            <a:off x="245907"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8" name="Text Placeholder 2"/>
          <p:cNvSpPr>
            <a:spLocks noGrp="1"/>
          </p:cNvSpPr>
          <p:nvPr>
            <p:ph type="body" idx="42" hasCustomPrompt="1"/>
          </p:nvPr>
        </p:nvSpPr>
        <p:spPr>
          <a:xfrm>
            <a:off x="3176175"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9" name="Text Placeholder 2"/>
          <p:cNvSpPr>
            <a:spLocks noGrp="1"/>
          </p:cNvSpPr>
          <p:nvPr>
            <p:ph type="body" idx="43" hasCustomPrompt="1"/>
          </p:nvPr>
        </p:nvSpPr>
        <p:spPr>
          <a:xfrm>
            <a:off x="6097329"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0" name="Text Placeholder 2"/>
          <p:cNvSpPr>
            <a:spLocks noGrp="1"/>
          </p:cNvSpPr>
          <p:nvPr>
            <p:ph type="body" idx="44" hasCustomPrompt="1"/>
          </p:nvPr>
        </p:nvSpPr>
        <p:spPr>
          <a:xfrm>
            <a:off x="245907"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4" name="Text Placeholder 2"/>
          <p:cNvSpPr>
            <a:spLocks noGrp="1"/>
          </p:cNvSpPr>
          <p:nvPr>
            <p:ph type="body" idx="45" hasCustomPrompt="1"/>
          </p:nvPr>
        </p:nvSpPr>
        <p:spPr>
          <a:xfrm>
            <a:off x="3176175"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5" name="Text Placeholder 2"/>
          <p:cNvSpPr>
            <a:spLocks noGrp="1"/>
          </p:cNvSpPr>
          <p:nvPr>
            <p:ph type="body" idx="46" hasCustomPrompt="1"/>
          </p:nvPr>
        </p:nvSpPr>
        <p:spPr>
          <a:xfrm>
            <a:off x="6097329"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0"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9">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4" name="Content Placeholder 3"/>
          <p:cNvSpPr>
            <a:spLocks noGrp="1"/>
          </p:cNvSpPr>
          <p:nvPr>
            <p:ph sz="half" idx="2" hasCustomPrompt="1"/>
          </p:nvPr>
        </p:nvSpPr>
        <p:spPr>
          <a:xfrm>
            <a:off x="245907"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Content Placeholder 3"/>
          <p:cNvSpPr>
            <a:spLocks noGrp="1"/>
          </p:cNvSpPr>
          <p:nvPr>
            <p:ph sz="half" idx="19" hasCustomPrompt="1"/>
          </p:nvPr>
        </p:nvSpPr>
        <p:spPr>
          <a:xfrm>
            <a:off x="4632369"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20" hasCustomPrompt="1"/>
          </p:nvPr>
        </p:nvSpPr>
        <p:spPr>
          <a:xfrm>
            <a:off x="245907" y="432207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1" name="Content Placeholder 3"/>
          <p:cNvSpPr>
            <a:spLocks noGrp="1"/>
          </p:cNvSpPr>
          <p:nvPr>
            <p:ph sz="half" idx="21" hasCustomPrompt="1"/>
          </p:nvPr>
        </p:nvSpPr>
        <p:spPr>
          <a:xfrm>
            <a:off x="4632369" y="432207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9"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0" name="Text Placeholder 2"/>
          <p:cNvSpPr>
            <a:spLocks noGrp="1"/>
          </p:cNvSpPr>
          <p:nvPr>
            <p:ph type="body" idx="22" hasCustomPrompt="1"/>
          </p:nvPr>
        </p:nvSpPr>
        <p:spPr>
          <a:xfrm>
            <a:off x="4631158"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23" hasCustomPrompt="1"/>
          </p:nvPr>
        </p:nvSpPr>
        <p:spPr>
          <a:xfrm>
            <a:off x="245907" y="4111214"/>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24" hasCustomPrompt="1"/>
          </p:nvPr>
        </p:nvSpPr>
        <p:spPr>
          <a:xfrm>
            <a:off x="4631158" y="4111214"/>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8"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9"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10">
    <p:spTree>
      <p:nvGrpSpPr>
        <p:cNvPr id="1" name=""/>
        <p:cNvGrpSpPr/>
        <p:nvPr/>
      </p:nvGrpSpPr>
      <p:grpSpPr>
        <a:xfrm>
          <a:off x="0" y="0"/>
          <a:ext cx="0" cy="0"/>
          <a:chOff x="0" y="0"/>
          <a:chExt cx="0" cy="0"/>
        </a:xfrm>
      </p:grpSpPr>
      <p:sp>
        <p:nvSpPr>
          <p:cNvPr id="19"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3" name="Content Placeholder 3"/>
          <p:cNvSpPr>
            <a:spLocks noGrp="1"/>
          </p:cNvSpPr>
          <p:nvPr>
            <p:ph sz="half" idx="36" hasCustomPrompt="1"/>
          </p:nvPr>
        </p:nvSpPr>
        <p:spPr>
          <a:xfrm>
            <a:off x="245908" y="1900800"/>
            <a:ext cx="5721940"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4" name="Content Placeholder 3"/>
          <p:cNvSpPr>
            <a:spLocks noGrp="1"/>
          </p:cNvSpPr>
          <p:nvPr>
            <p:ph sz="half" idx="37" hasCustomPrompt="1"/>
          </p:nvPr>
        </p:nvSpPr>
        <p:spPr>
          <a:xfrm>
            <a:off x="6101169" y="1900800"/>
            <a:ext cx="2791385"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4" name="Text Placeholder 2"/>
          <p:cNvSpPr>
            <a:spLocks noGrp="1"/>
          </p:cNvSpPr>
          <p:nvPr>
            <p:ph type="body" idx="1" hasCustomPrompt="1"/>
          </p:nvPr>
        </p:nvSpPr>
        <p:spPr>
          <a:xfrm>
            <a:off x="245908" y="1684068"/>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5" name="Text Placeholder 2"/>
          <p:cNvSpPr>
            <a:spLocks noGrp="1"/>
          </p:cNvSpPr>
          <p:nvPr>
            <p:ph type="body" idx="38" hasCustomPrompt="1"/>
          </p:nvPr>
        </p:nvSpPr>
        <p:spPr>
          <a:xfrm>
            <a:off x="6100785"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1"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2"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11">
    <p:spTree>
      <p:nvGrpSpPr>
        <p:cNvPr id="1" name=""/>
        <p:cNvGrpSpPr/>
        <p:nvPr/>
      </p:nvGrpSpPr>
      <p:grpSpPr>
        <a:xfrm>
          <a:off x="0" y="0"/>
          <a:ext cx="0" cy="0"/>
          <a:chOff x="0" y="0"/>
          <a:chExt cx="0" cy="0"/>
        </a:xfrm>
      </p:grpSpPr>
      <p:sp>
        <p:nvSpPr>
          <p:cNvPr id="21"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0" name="Content Placeholder 3"/>
          <p:cNvSpPr>
            <a:spLocks noGrp="1"/>
          </p:cNvSpPr>
          <p:nvPr>
            <p:ph sz="half" idx="36" hasCustomPrompt="1"/>
          </p:nvPr>
        </p:nvSpPr>
        <p:spPr>
          <a:xfrm>
            <a:off x="3176861" y="1900800"/>
            <a:ext cx="5721940"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2" name="Content Placeholder 3"/>
          <p:cNvSpPr>
            <a:spLocks noGrp="1"/>
          </p:cNvSpPr>
          <p:nvPr>
            <p:ph sz="half" idx="37" hasCustomPrompt="1"/>
          </p:nvPr>
        </p:nvSpPr>
        <p:spPr>
          <a:xfrm>
            <a:off x="245907" y="1900800"/>
            <a:ext cx="2791385"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4" name="Text Placeholder 2"/>
          <p:cNvSpPr>
            <a:spLocks noGrp="1"/>
          </p:cNvSpPr>
          <p:nvPr>
            <p:ph type="body" idx="1" hasCustomPrompt="1"/>
          </p:nvPr>
        </p:nvSpPr>
        <p:spPr>
          <a:xfrm>
            <a:off x="245907"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Text Placeholder 2"/>
          <p:cNvSpPr>
            <a:spLocks noGrp="1"/>
          </p:cNvSpPr>
          <p:nvPr>
            <p:ph type="body" idx="38" hasCustomPrompt="1"/>
          </p:nvPr>
        </p:nvSpPr>
        <p:spPr>
          <a:xfrm>
            <a:off x="3176153" y="1684068"/>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3"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6"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12">
    <p:spTree>
      <p:nvGrpSpPr>
        <p:cNvPr id="1" name=""/>
        <p:cNvGrpSpPr/>
        <p:nvPr/>
      </p:nvGrpSpPr>
      <p:grpSpPr>
        <a:xfrm>
          <a:off x="0" y="0"/>
          <a:ext cx="0" cy="0"/>
          <a:chOff x="0" y="0"/>
          <a:chExt cx="0" cy="0"/>
        </a:xfrm>
      </p:grpSpPr>
      <p:sp>
        <p:nvSpPr>
          <p:cNvPr id="27"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4" name="Content Placeholder 3"/>
          <p:cNvSpPr>
            <a:spLocks noGrp="1"/>
          </p:cNvSpPr>
          <p:nvPr>
            <p:ph sz="half" idx="36" hasCustomPrompt="1"/>
          </p:nvPr>
        </p:nvSpPr>
        <p:spPr>
          <a:xfrm>
            <a:off x="3176861" y="1900799"/>
            <a:ext cx="5721940"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6" name="Content Placeholder 3"/>
          <p:cNvSpPr>
            <a:spLocks noGrp="1"/>
          </p:cNvSpPr>
          <p:nvPr>
            <p:ph sz="half" idx="37" hasCustomPrompt="1"/>
          </p:nvPr>
        </p:nvSpPr>
        <p:spPr>
          <a:xfrm>
            <a:off x="245907" y="1900799"/>
            <a:ext cx="2791385"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38" hasCustomPrompt="1"/>
          </p:nvPr>
        </p:nvSpPr>
        <p:spPr>
          <a:xfrm>
            <a:off x="3176861" y="4310016"/>
            <a:ext cx="5721940"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9" name="Content Placeholder 3"/>
          <p:cNvSpPr>
            <a:spLocks noGrp="1"/>
          </p:cNvSpPr>
          <p:nvPr>
            <p:ph sz="half" idx="39" hasCustomPrompt="1"/>
          </p:nvPr>
        </p:nvSpPr>
        <p:spPr>
          <a:xfrm>
            <a:off x="245907" y="4310016"/>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0" name="Text Placeholder 2"/>
          <p:cNvSpPr>
            <a:spLocks noGrp="1"/>
          </p:cNvSpPr>
          <p:nvPr>
            <p:ph type="body" idx="1" hasCustomPrompt="1"/>
          </p:nvPr>
        </p:nvSpPr>
        <p:spPr>
          <a:xfrm>
            <a:off x="245907"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40" hasCustomPrompt="1"/>
          </p:nvPr>
        </p:nvSpPr>
        <p:spPr>
          <a:xfrm>
            <a:off x="3176153" y="1684068"/>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41" hasCustomPrompt="1"/>
          </p:nvPr>
        </p:nvSpPr>
        <p:spPr>
          <a:xfrm>
            <a:off x="245907" y="4117492"/>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42" hasCustomPrompt="1"/>
          </p:nvPr>
        </p:nvSpPr>
        <p:spPr>
          <a:xfrm>
            <a:off x="3176153" y="4117492"/>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8"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9"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13">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4" name="Content Placeholder 3"/>
          <p:cNvSpPr>
            <a:spLocks noGrp="1"/>
          </p:cNvSpPr>
          <p:nvPr>
            <p:ph sz="half" idx="36" hasCustomPrompt="1"/>
          </p:nvPr>
        </p:nvSpPr>
        <p:spPr>
          <a:xfrm>
            <a:off x="252554" y="1900799"/>
            <a:ext cx="5721940"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Content Placeholder 3"/>
          <p:cNvSpPr>
            <a:spLocks noGrp="1"/>
          </p:cNvSpPr>
          <p:nvPr>
            <p:ph sz="half" idx="37" hasCustomPrompt="1"/>
          </p:nvPr>
        </p:nvSpPr>
        <p:spPr>
          <a:xfrm>
            <a:off x="6101169" y="1900799"/>
            <a:ext cx="2791385"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38" hasCustomPrompt="1"/>
          </p:nvPr>
        </p:nvSpPr>
        <p:spPr>
          <a:xfrm>
            <a:off x="252554" y="4338891"/>
            <a:ext cx="5721940"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9" name="Content Placeholder 3"/>
          <p:cNvSpPr>
            <a:spLocks noGrp="1"/>
          </p:cNvSpPr>
          <p:nvPr>
            <p:ph sz="half" idx="39" hasCustomPrompt="1"/>
          </p:nvPr>
        </p:nvSpPr>
        <p:spPr>
          <a:xfrm>
            <a:off x="6101169" y="4338891"/>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1" name="Text Placeholder 2"/>
          <p:cNvSpPr>
            <a:spLocks noGrp="1"/>
          </p:cNvSpPr>
          <p:nvPr>
            <p:ph type="body" idx="40" hasCustomPrompt="1"/>
          </p:nvPr>
        </p:nvSpPr>
        <p:spPr>
          <a:xfrm>
            <a:off x="251520" y="1684068"/>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1" hasCustomPrompt="1"/>
          </p:nvPr>
        </p:nvSpPr>
        <p:spPr>
          <a:xfrm>
            <a:off x="6100785"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2" name="Text Placeholder 2"/>
          <p:cNvSpPr>
            <a:spLocks noGrp="1"/>
          </p:cNvSpPr>
          <p:nvPr>
            <p:ph type="body" idx="41" hasCustomPrompt="1"/>
          </p:nvPr>
        </p:nvSpPr>
        <p:spPr>
          <a:xfrm>
            <a:off x="251520" y="4112498"/>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3" name="Text Placeholder 2"/>
          <p:cNvSpPr>
            <a:spLocks noGrp="1"/>
          </p:cNvSpPr>
          <p:nvPr>
            <p:ph type="body" idx="42" hasCustomPrompt="1"/>
          </p:nvPr>
        </p:nvSpPr>
        <p:spPr>
          <a:xfrm>
            <a:off x="6100785" y="411249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8"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9"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Nomura Standard Part Image Cover">
    <p:spTree>
      <p:nvGrpSpPr>
        <p:cNvPr id="1" name=""/>
        <p:cNvGrpSpPr/>
        <p:nvPr/>
      </p:nvGrpSpPr>
      <p:grpSpPr>
        <a:xfrm>
          <a:off x="0" y="0"/>
          <a:ext cx="0" cy="0"/>
          <a:chOff x="0" y="0"/>
          <a:chExt cx="0" cy="0"/>
        </a:xfrm>
      </p:grpSpPr>
      <p:sp>
        <p:nvSpPr>
          <p:cNvPr id="4128" name="Freeform 32"/>
          <p:cNvSpPr>
            <a:spLocks noChangeAspect="1"/>
          </p:cNvSpPr>
          <p:nvPr/>
        </p:nvSpPr>
        <p:spPr bwMode="auto">
          <a:xfrm>
            <a:off x="6005937" y="-1275"/>
            <a:ext cx="3145879" cy="2516400"/>
          </a:xfrm>
          <a:custGeom>
            <a:avLst/>
            <a:gdLst/>
            <a:ahLst/>
            <a:cxnLst>
              <a:cxn ang="0">
                <a:pos x="0" y="520"/>
              </a:cxn>
              <a:cxn ang="0">
                <a:pos x="505" y="1659"/>
              </a:cxn>
              <a:cxn ang="0">
                <a:pos x="2074" y="1659"/>
              </a:cxn>
              <a:cxn ang="0">
                <a:pos x="2074" y="0"/>
              </a:cxn>
              <a:cxn ang="0">
                <a:pos x="224" y="0"/>
              </a:cxn>
              <a:cxn ang="0">
                <a:pos x="0" y="520"/>
              </a:cxn>
              <a:cxn ang="0">
                <a:pos x="0" y="520"/>
              </a:cxn>
            </a:cxnLst>
            <a:rect l="0" t="0" r="r" b="b"/>
            <a:pathLst>
              <a:path w="2074" h="1659">
                <a:moveTo>
                  <a:pt x="0" y="520"/>
                </a:moveTo>
                <a:lnTo>
                  <a:pt x="505" y="1659"/>
                </a:lnTo>
                <a:lnTo>
                  <a:pt x="2074" y="1659"/>
                </a:lnTo>
                <a:lnTo>
                  <a:pt x="2074"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Text Placeholder 17"/>
          <p:cNvSpPr>
            <a:spLocks noGrp="1"/>
          </p:cNvSpPr>
          <p:nvPr>
            <p:ph type="body" sz="quarter" idx="10" hasCustomPrompt="1"/>
          </p:nvPr>
        </p:nvSpPr>
        <p:spPr>
          <a:xfrm>
            <a:off x="252046" y="3888000"/>
            <a:ext cx="6646154" cy="507600"/>
          </a:xfrm>
          <a:prstGeom prst="rect">
            <a:avLst/>
          </a:prstGeom>
        </p:spPr>
        <p:txBody>
          <a:bodyPr lIns="0" tIns="72000" rIns="0" bIns="0" anchor="t" anchorCtr="0"/>
          <a:lstStyle>
            <a:lvl1pPr>
              <a:lnSpc>
                <a:spcPct val="120000"/>
              </a:lnSpc>
              <a:spcBef>
                <a:spcPts val="0"/>
              </a:spcBef>
              <a:spcAft>
                <a:spcPts val="0"/>
              </a:spcAft>
              <a:defRPr sz="1800" b="1" baseline="0">
                <a:ea typeface="MS PGothic" pitchFamily="34" charset="-128"/>
              </a:defRPr>
            </a:lvl1pPr>
          </a:lstStyle>
          <a:p>
            <a:pPr lvl="0"/>
            <a:r>
              <a:rPr lang="en-US" dirty="0"/>
              <a:t>Enter your subtitle here</a:t>
            </a:r>
            <a:endParaRPr lang="en-GB" dirty="0"/>
          </a:p>
        </p:txBody>
      </p:sp>
      <p:sp>
        <p:nvSpPr>
          <p:cNvPr id="16" name="Title 15"/>
          <p:cNvSpPr>
            <a:spLocks noGrp="1"/>
          </p:cNvSpPr>
          <p:nvPr>
            <p:ph type="title" hasCustomPrompt="1"/>
          </p:nvPr>
        </p:nvSpPr>
        <p:spPr>
          <a:xfrm>
            <a:off x="252046" y="2880000"/>
            <a:ext cx="6646154" cy="858952"/>
          </a:xfrm>
          <a:prstGeom prst="rect">
            <a:avLst/>
          </a:prstGeom>
        </p:spPr>
        <p:txBody>
          <a:bodyPr lIns="0" tIns="0" rIns="0" bIns="0" anchor="b" anchorCtr="0"/>
          <a:lstStyle>
            <a:lvl1pPr>
              <a:lnSpc>
                <a:spcPct val="120000"/>
              </a:lnSpc>
              <a:defRPr sz="2400" baseline="0">
                <a:ea typeface="MS PGothic" pitchFamily="34" charset="-128"/>
              </a:defRPr>
            </a:lvl1pPr>
          </a:lstStyle>
          <a:p>
            <a:r>
              <a:rPr lang="en-US" dirty="0"/>
              <a:t>Enter your title here</a:t>
            </a:r>
            <a:endParaRPr lang="en-GB" dirty="0"/>
          </a:p>
        </p:txBody>
      </p:sp>
      <p:sp>
        <p:nvSpPr>
          <p:cNvPr id="15" name="Text Placeholder 17"/>
          <p:cNvSpPr>
            <a:spLocks noGrp="1"/>
          </p:cNvSpPr>
          <p:nvPr>
            <p:ph type="body" sz="quarter" idx="13" hasCustomPrompt="1"/>
          </p:nvPr>
        </p:nvSpPr>
        <p:spPr>
          <a:xfrm>
            <a:off x="251520" y="6453337"/>
            <a:ext cx="3655791" cy="239907"/>
          </a:xfrm>
          <a:prstGeom prst="rect">
            <a:avLst/>
          </a:prstGeom>
        </p:spPr>
        <p:txBody>
          <a:bodyPr lIns="0" tIns="0" rIns="0" bIns="0" anchor="t" anchorCtr="0"/>
          <a:lstStyle>
            <a:lvl1pPr algn="l">
              <a:lnSpc>
                <a:spcPct val="120000"/>
              </a:lnSpc>
              <a:spcBef>
                <a:spcPts val="0"/>
              </a:spcBef>
              <a:spcAft>
                <a:spcPts val="0"/>
              </a:spcAft>
              <a:defRPr sz="1400" b="0" baseline="0">
                <a:ea typeface="MS PGothic" pitchFamily="34" charset="-128"/>
              </a:defRPr>
            </a:lvl1pPr>
          </a:lstStyle>
          <a:p>
            <a:pPr lvl="0"/>
            <a:r>
              <a:rPr lang="en-US" dirty="0"/>
              <a:t>Enter date here</a:t>
            </a:r>
            <a:endParaRPr lang="en-GB" dirty="0"/>
          </a:p>
        </p:txBody>
      </p:sp>
      <p:sp>
        <p:nvSpPr>
          <p:cNvPr id="20" name="Text Placeholder 18"/>
          <p:cNvSpPr>
            <a:spLocks noGrp="1"/>
          </p:cNvSpPr>
          <p:nvPr>
            <p:ph type="body" sz="quarter" idx="14" hasCustomPrompt="1"/>
          </p:nvPr>
        </p:nvSpPr>
        <p:spPr>
          <a:xfrm>
            <a:off x="6539211" y="4869161"/>
            <a:ext cx="2259943" cy="1223417"/>
          </a:xfrm>
          <a:prstGeom prst="rect">
            <a:avLst/>
          </a:prstGeom>
        </p:spPr>
        <p:txBody>
          <a:bodyPr anchor="ctr" anchorCtr="0"/>
          <a:lstStyle>
            <a:lvl1pPr algn="r">
              <a:defRPr baseline="0"/>
            </a:lvl1pPr>
          </a:lstStyle>
          <a:p>
            <a:pPr lvl="0"/>
            <a:r>
              <a:rPr lang="en-GB" dirty="0"/>
              <a:t>Client logo here</a:t>
            </a:r>
          </a:p>
        </p:txBody>
      </p:sp>
      <p:sp>
        <p:nvSpPr>
          <p:cNvPr id="21" name="Text Box 11"/>
          <p:cNvSpPr txBox="1">
            <a:spLocks noChangeArrowheads="1"/>
          </p:cNvSpPr>
          <p:nvPr/>
        </p:nvSpPr>
        <p:spPr bwMode="ltGray">
          <a:xfrm>
            <a:off x="6561363"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22" name="Text Placeholder 31"/>
          <p:cNvSpPr>
            <a:spLocks noGrp="1"/>
          </p:cNvSpPr>
          <p:nvPr>
            <p:ph type="body" sz="quarter" idx="16" hasCustomPrompt="1"/>
          </p:nvPr>
        </p:nvSpPr>
        <p:spPr>
          <a:xfrm>
            <a:off x="251520" y="4869160"/>
            <a:ext cx="3655791" cy="79208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Business Division</a:t>
            </a:r>
            <a:br>
              <a:rPr lang="en-US" dirty="0"/>
            </a:br>
            <a:r>
              <a:rPr lang="en-US" dirty="0"/>
              <a:t>Business Subdivision</a:t>
            </a:r>
            <a:br>
              <a:rPr lang="en-US" dirty="0"/>
            </a:br>
            <a:r>
              <a:rPr lang="en-US" dirty="0"/>
              <a:t>Region Label</a:t>
            </a:r>
            <a:endParaRPr lang="en-GB" dirty="0"/>
          </a:p>
        </p:txBody>
      </p:sp>
      <p:sp>
        <p:nvSpPr>
          <p:cNvPr id="23" name="Text Placeholder 31"/>
          <p:cNvSpPr>
            <a:spLocks noGrp="1"/>
          </p:cNvSpPr>
          <p:nvPr>
            <p:ph type="body" sz="quarter" idx="17" hasCustomPrompt="1"/>
          </p:nvPr>
        </p:nvSpPr>
        <p:spPr>
          <a:xfrm>
            <a:off x="251520" y="5821288"/>
            <a:ext cx="3655791" cy="47200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Author / Presenter name</a:t>
            </a:r>
            <a:br>
              <a:rPr lang="en-US" dirty="0"/>
            </a:br>
            <a:r>
              <a:rPr lang="en-US" dirty="0"/>
              <a:t>Author / Presenter name</a:t>
            </a:r>
            <a:endParaRPr lang="en-GB" dirty="0"/>
          </a:p>
        </p:txBody>
      </p:sp>
      <p:sp>
        <p:nvSpPr>
          <p:cNvPr id="24" name="Text Box 11"/>
          <p:cNvSpPr txBox="1">
            <a:spLocks noChangeArrowheads="1"/>
          </p:cNvSpPr>
          <p:nvPr/>
        </p:nvSpPr>
        <p:spPr bwMode="ltGray">
          <a:xfrm>
            <a:off x="8271767"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pic>
        <p:nvPicPr>
          <p:cNvPr id="29" name="Picture 2" descr="\\Europe\Data\Creative_Media\02001-03000\02154 Landor Project\PowerPoint Template\Assets\200339868_PPT.jpg"/>
          <p:cNvPicPr>
            <a:picLocks noChangeAspect="1" noChangeArrowheads="1"/>
          </p:cNvPicPr>
          <p:nvPr/>
        </p:nvPicPr>
        <p:blipFill>
          <a:blip r:embed="rId2" cstate="print"/>
          <a:srcRect l="8281" b="7581"/>
          <a:stretch>
            <a:fillRect/>
          </a:stretch>
        </p:blipFill>
        <p:spPr bwMode="auto">
          <a:xfrm>
            <a:off x="0" y="0"/>
            <a:ext cx="3594526" cy="2514246"/>
          </a:xfrm>
          <a:prstGeom prst="rect">
            <a:avLst/>
          </a:prstGeom>
          <a:noFill/>
        </p:spPr>
      </p:pic>
      <p:sp>
        <p:nvSpPr>
          <p:cNvPr id="31" name="Freeform 19"/>
          <p:cNvSpPr>
            <a:spLocks/>
          </p:cNvSpPr>
          <p:nvPr/>
        </p:nvSpPr>
        <p:spPr bwMode="auto">
          <a:xfrm>
            <a:off x="2303888" y="-10800"/>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25"/>
          <p:cNvSpPr>
            <a:spLocks/>
          </p:cNvSpPr>
          <p:nvPr/>
        </p:nvSpPr>
        <p:spPr bwMode="auto">
          <a:xfrm>
            <a:off x="5499526" y="1171888"/>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33"/>
          <p:cNvSpPr>
            <a:spLocks/>
          </p:cNvSpPr>
          <p:nvPr/>
        </p:nvSpPr>
        <p:spPr bwMode="auto">
          <a:xfrm>
            <a:off x="4270801" y="828988"/>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p:cNvSpPr>
          <p:nvPr/>
        </p:nvSpPr>
        <p:spPr bwMode="auto">
          <a:xfrm>
            <a:off x="5339188" y="-1275"/>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35"/>
          <p:cNvSpPr>
            <a:spLocks/>
          </p:cNvSpPr>
          <p:nvPr/>
        </p:nvSpPr>
        <p:spPr bwMode="auto">
          <a:xfrm>
            <a:off x="5663038" y="-1275"/>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36"/>
          <p:cNvSpPr>
            <a:spLocks/>
          </p:cNvSpPr>
          <p:nvPr/>
        </p:nvSpPr>
        <p:spPr bwMode="auto">
          <a:xfrm>
            <a:off x="4989938" y="-1275"/>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30"/>
          <p:cNvSpPr>
            <a:spLocks/>
          </p:cNvSpPr>
          <p:nvPr/>
        </p:nvSpPr>
        <p:spPr bwMode="auto">
          <a:xfrm>
            <a:off x="4640688" y="-1275"/>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31"/>
          <p:cNvSpPr>
            <a:spLocks/>
          </p:cNvSpPr>
          <p:nvPr/>
        </p:nvSpPr>
        <p:spPr bwMode="auto">
          <a:xfrm>
            <a:off x="3594526" y="-1275"/>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32"/>
          <p:cNvSpPr>
            <a:spLocks/>
          </p:cNvSpPr>
          <p:nvPr/>
        </p:nvSpPr>
        <p:spPr bwMode="auto">
          <a:xfrm>
            <a:off x="2281663" y="-1275"/>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45" name="Picture 3" descr="O:\Logo_Library\N\NOMURA\A4\NOMURA_A4_CMYK_WHITE.emf"/>
          <p:cNvPicPr>
            <a:picLocks noChangeAspect="1" noChangeArrowheads="1"/>
          </p:cNvPicPr>
          <p:nvPr/>
        </p:nvPicPr>
        <p:blipFill>
          <a:blip r:embed="rId3" cstate="print"/>
          <a:srcRect/>
          <a:stretch>
            <a:fillRect/>
          </a:stretch>
        </p:blipFill>
        <p:spPr bwMode="auto">
          <a:xfrm>
            <a:off x="7599752" y="310690"/>
            <a:ext cx="1260140" cy="216024"/>
          </a:xfrm>
          <a:prstGeom prst="rect">
            <a:avLst/>
          </a:prstGeom>
          <a:noFill/>
        </p:spPr>
      </p:pic>
      <p:sp>
        <p:nvSpPr>
          <p:cNvPr id="46" name="TextBox 45"/>
          <p:cNvSpPr txBox="1"/>
          <p:nvPr/>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sp>
        <p:nvSpPr>
          <p:cNvPr id="25" name="Freeform 32"/>
          <p:cNvSpPr>
            <a:spLocks noChangeAspect="1"/>
          </p:cNvSpPr>
          <p:nvPr userDrawn="1"/>
        </p:nvSpPr>
        <p:spPr bwMode="auto">
          <a:xfrm>
            <a:off x="6005937" y="-1275"/>
            <a:ext cx="3145879" cy="2516400"/>
          </a:xfrm>
          <a:custGeom>
            <a:avLst/>
            <a:gdLst/>
            <a:ahLst/>
            <a:cxnLst>
              <a:cxn ang="0">
                <a:pos x="0" y="520"/>
              </a:cxn>
              <a:cxn ang="0">
                <a:pos x="505" y="1659"/>
              </a:cxn>
              <a:cxn ang="0">
                <a:pos x="2074" y="1659"/>
              </a:cxn>
              <a:cxn ang="0">
                <a:pos x="2074" y="0"/>
              </a:cxn>
              <a:cxn ang="0">
                <a:pos x="224" y="0"/>
              </a:cxn>
              <a:cxn ang="0">
                <a:pos x="0" y="520"/>
              </a:cxn>
              <a:cxn ang="0">
                <a:pos x="0" y="520"/>
              </a:cxn>
            </a:cxnLst>
            <a:rect l="0" t="0" r="r" b="b"/>
            <a:pathLst>
              <a:path w="2074" h="1659">
                <a:moveTo>
                  <a:pt x="0" y="520"/>
                </a:moveTo>
                <a:lnTo>
                  <a:pt x="505" y="1659"/>
                </a:lnTo>
                <a:lnTo>
                  <a:pt x="2074" y="1659"/>
                </a:lnTo>
                <a:lnTo>
                  <a:pt x="2074"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Box 11"/>
          <p:cNvSpPr txBox="1">
            <a:spLocks noChangeArrowheads="1"/>
          </p:cNvSpPr>
          <p:nvPr userDrawn="1"/>
        </p:nvSpPr>
        <p:spPr bwMode="ltGray">
          <a:xfrm>
            <a:off x="6561363"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27" name="Text Box 11"/>
          <p:cNvSpPr txBox="1">
            <a:spLocks noChangeArrowheads="1"/>
          </p:cNvSpPr>
          <p:nvPr userDrawn="1"/>
        </p:nvSpPr>
        <p:spPr bwMode="ltGray">
          <a:xfrm>
            <a:off x="8271767"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pic>
        <p:nvPicPr>
          <p:cNvPr id="28" name="Picture 2" descr="\\Europe\Data\Creative_Media\02001-03000\02154 Landor Project\PowerPoint Template\Assets\200339868_PPT.jpg"/>
          <p:cNvPicPr>
            <a:picLocks noChangeAspect="1" noChangeArrowheads="1"/>
          </p:cNvPicPr>
          <p:nvPr userDrawn="1"/>
        </p:nvPicPr>
        <p:blipFill>
          <a:blip r:embed="rId2" cstate="print"/>
          <a:srcRect l="8281" b="7581"/>
          <a:stretch>
            <a:fillRect/>
          </a:stretch>
        </p:blipFill>
        <p:spPr bwMode="auto">
          <a:xfrm>
            <a:off x="0" y="0"/>
            <a:ext cx="3594526" cy="2514246"/>
          </a:xfrm>
          <a:prstGeom prst="rect">
            <a:avLst/>
          </a:prstGeom>
          <a:noFill/>
        </p:spPr>
      </p:pic>
      <p:sp>
        <p:nvSpPr>
          <p:cNvPr id="30" name="Freeform 19"/>
          <p:cNvSpPr>
            <a:spLocks/>
          </p:cNvSpPr>
          <p:nvPr userDrawn="1"/>
        </p:nvSpPr>
        <p:spPr bwMode="auto">
          <a:xfrm>
            <a:off x="2303888" y="-10800"/>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25"/>
          <p:cNvSpPr>
            <a:spLocks/>
          </p:cNvSpPr>
          <p:nvPr userDrawn="1"/>
        </p:nvSpPr>
        <p:spPr bwMode="auto">
          <a:xfrm>
            <a:off x="5499526" y="1171888"/>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40"/>
          <p:cNvSpPr>
            <a:spLocks/>
          </p:cNvSpPr>
          <p:nvPr userDrawn="1"/>
        </p:nvSpPr>
        <p:spPr bwMode="auto">
          <a:xfrm>
            <a:off x="4270801" y="828988"/>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41"/>
          <p:cNvSpPr>
            <a:spLocks/>
          </p:cNvSpPr>
          <p:nvPr userDrawn="1"/>
        </p:nvSpPr>
        <p:spPr bwMode="auto">
          <a:xfrm>
            <a:off x="5339188" y="-1275"/>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42"/>
          <p:cNvSpPr>
            <a:spLocks/>
          </p:cNvSpPr>
          <p:nvPr userDrawn="1"/>
        </p:nvSpPr>
        <p:spPr bwMode="auto">
          <a:xfrm>
            <a:off x="5663038" y="-1275"/>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43"/>
          <p:cNvSpPr>
            <a:spLocks/>
          </p:cNvSpPr>
          <p:nvPr userDrawn="1"/>
        </p:nvSpPr>
        <p:spPr bwMode="auto">
          <a:xfrm>
            <a:off x="4989938" y="-1275"/>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30"/>
          <p:cNvSpPr>
            <a:spLocks/>
          </p:cNvSpPr>
          <p:nvPr userDrawn="1"/>
        </p:nvSpPr>
        <p:spPr bwMode="auto">
          <a:xfrm>
            <a:off x="4640688" y="-1275"/>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31"/>
          <p:cNvSpPr>
            <a:spLocks/>
          </p:cNvSpPr>
          <p:nvPr userDrawn="1"/>
        </p:nvSpPr>
        <p:spPr bwMode="auto">
          <a:xfrm>
            <a:off x="3594526" y="-1275"/>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32"/>
          <p:cNvSpPr>
            <a:spLocks/>
          </p:cNvSpPr>
          <p:nvPr userDrawn="1"/>
        </p:nvSpPr>
        <p:spPr bwMode="auto">
          <a:xfrm>
            <a:off x="2281663" y="-1275"/>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50" name="Picture 3" descr="O:\Logo_Library\N\NOMURA\A4\NOMURA_A4_CMYK_WHITE.emf"/>
          <p:cNvPicPr>
            <a:picLocks noChangeAspect="1" noChangeArrowheads="1"/>
          </p:cNvPicPr>
          <p:nvPr userDrawn="1"/>
        </p:nvPicPr>
        <p:blipFill>
          <a:blip r:embed="rId3" cstate="print"/>
          <a:srcRect/>
          <a:stretch>
            <a:fillRect/>
          </a:stretch>
        </p:blipFill>
        <p:spPr bwMode="auto">
          <a:xfrm>
            <a:off x="7599752" y="310690"/>
            <a:ext cx="1260140" cy="216024"/>
          </a:xfrm>
          <a:prstGeom prst="rect">
            <a:avLst/>
          </a:prstGeom>
          <a:noFill/>
        </p:spPr>
      </p:pic>
      <p:sp>
        <p:nvSpPr>
          <p:cNvPr id="51" name="TextBox 50"/>
          <p:cNvSpPr txBox="1"/>
          <p:nvPr userDrawn="1"/>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14">
    <p:spTree>
      <p:nvGrpSpPr>
        <p:cNvPr id="1" name=""/>
        <p:cNvGrpSpPr/>
        <p:nvPr/>
      </p:nvGrpSpPr>
      <p:grpSpPr>
        <a:xfrm>
          <a:off x="0" y="0"/>
          <a:ext cx="0" cy="0"/>
          <a:chOff x="0" y="0"/>
          <a:chExt cx="0" cy="0"/>
        </a:xfrm>
      </p:grpSpPr>
      <p:sp>
        <p:nvSpPr>
          <p:cNvPr id="20" name="Content Placeholder 3"/>
          <p:cNvSpPr>
            <a:spLocks noGrp="1"/>
          </p:cNvSpPr>
          <p:nvPr>
            <p:ph sz="half" idx="49" hasCustomPrompt="1"/>
          </p:nvPr>
        </p:nvSpPr>
        <p:spPr>
          <a:xfrm>
            <a:off x="245908" y="1900799"/>
            <a:ext cx="2060308" cy="458572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50" hasCustomPrompt="1"/>
          </p:nvPr>
        </p:nvSpPr>
        <p:spPr>
          <a:xfrm>
            <a:off x="2439138" y="1900799"/>
            <a:ext cx="2060308" cy="458572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5" name="Content Placeholder 3"/>
          <p:cNvSpPr>
            <a:spLocks noGrp="1"/>
          </p:cNvSpPr>
          <p:nvPr>
            <p:ph sz="half" idx="51" hasCustomPrompt="1"/>
          </p:nvPr>
        </p:nvSpPr>
        <p:spPr>
          <a:xfrm>
            <a:off x="4639015" y="1900799"/>
            <a:ext cx="2060308" cy="458572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6" name="Content Placeholder 3"/>
          <p:cNvSpPr>
            <a:spLocks noGrp="1"/>
          </p:cNvSpPr>
          <p:nvPr>
            <p:ph sz="half" idx="52" hasCustomPrompt="1"/>
          </p:nvPr>
        </p:nvSpPr>
        <p:spPr>
          <a:xfrm>
            <a:off x="6832246" y="1900799"/>
            <a:ext cx="2060308" cy="458572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7"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5"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8" name="Text Placeholder 2"/>
          <p:cNvSpPr>
            <a:spLocks noGrp="1"/>
          </p:cNvSpPr>
          <p:nvPr>
            <p:ph type="body" idx="1" hasCustomPrompt="1"/>
          </p:nvPr>
        </p:nvSpPr>
        <p:spPr>
          <a:xfrm>
            <a:off x="245908"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9" name="Text Placeholder 2"/>
          <p:cNvSpPr>
            <a:spLocks noGrp="1"/>
          </p:cNvSpPr>
          <p:nvPr>
            <p:ph type="body" idx="53" hasCustomPrompt="1"/>
          </p:nvPr>
        </p:nvSpPr>
        <p:spPr>
          <a:xfrm>
            <a:off x="2438319"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0" name="Text Placeholder 2"/>
          <p:cNvSpPr>
            <a:spLocks noGrp="1"/>
          </p:cNvSpPr>
          <p:nvPr>
            <p:ph type="body" idx="54" hasCustomPrompt="1"/>
          </p:nvPr>
        </p:nvSpPr>
        <p:spPr>
          <a:xfrm>
            <a:off x="4639015"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55" hasCustomPrompt="1"/>
          </p:nvPr>
        </p:nvSpPr>
        <p:spPr>
          <a:xfrm>
            <a:off x="6832246"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7"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15">
    <p:spTree>
      <p:nvGrpSpPr>
        <p:cNvPr id="1" name=""/>
        <p:cNvGrpSpPr/>
        <p:nvPr/>
      </p:nvGrpSpPr>
      <p:grpSpPr>
        <a:xfrm>
          <a:off x="0" y="0"/>
          <a:ext cx="0" cy="0"/>
          <a:chOff x="0" y="0"/>
          <a:chExt cx="0" cy="0"/>
        </a:xfrm>
      </p:grpSpPr>
      <p:sp>
        <p:nvSpPr>
          <p:cNvPr id="35"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2" name="Content Placeholder 3"/>
          <p:cNvSpPr>
            <a:spLocks noGrp="1"/>
          </p:cNvSpPr>
          <p:nvPr>
            <p:ph sz="half" idx="49" hasCustomPrompt="1"/>
          </p:nvPr>
        </p:nvSpPr>
        <p:spPr>
          <a:xfrm>
            <a:off x="245908" y="1900799"/>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50" hasCustomPrompt="1"/>
          </p:nvPr>
        </p:nvSpPr>
        <p:spPr>
          <a:xfrm>
            <a:off x="2439138" y="1900799"/>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2" name="Content Placeholder 3"/>
          <p:cNvSpPr>
            <a:spLocks noGrp="1"/>
          </p:cNvSpPr>
          <p:nvPr>
            <p:ph sz="half" idx="51" hasCustomPrompt="1"/>
          </p:nvPr>
        </p:nvSpPr>
        <p:spPr>
          <a:xfrm>
            <a:off x="4639015" y="1900799"/>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7" name="Content Placeholder 3"/>
          <p:cNvSpPr>
            <a:spLocks noGrp="1"/>
          </p:cNvSpPr>
          <p:nvPr>
            <p:ph sz="half" idx="52" hasCustomPrompt="1"/>
          </p:nvPr>
        </p:nvSpPr>
        <p:spPr>
          <a:xfrm>
            <a:off x="6832246" y="1900799"/>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53" hasCustomPrompt="1"/>
          </p:nvPr>
        </p:nvSpPr>
        <p:spPr>
          <a:xfrm>
            <a:off x="245908"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54" hasCustomPrompt="1"/>
          </p:nvPr>
        </p:nvSpPr>
        <p:spPr>
          <a:xfrm>
            <a:off x="2439138"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4" name="Content Placeholder 3"/>
          <p:cNvSpPr>
            <a:spLocks noGrp="1"/>
          </p:cNvSpPr>
          <p:nvPr>
            <p:ph sz="half" idx="55" hasCustomPrompt="1"/>
          </p:nvPr>
        </p:nvSpPr>
        <p:spPr>
          <a:xfrm>
            <a:off x="4639015"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5" name="Content Placeholder 3"/>
          <p:cNvSpPr>
            <a:spLocks noGrp="1"/>
          </p:cNvSpPr>
          <p:nvPr>
            <p:ph sz="half" idx="56" hasCustomPrompt="1"/>
          </p:nvPr>
        </p:nvSpPr>
        <p:spPr>
          <a:xfrm>
            <a:off x="6832246"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50" name="Text Placeholder 2"/>
          <p:cNvSpPr>
            <a:spLocks noGrp="1"/>
          </p:cNvSpPr>
          <p:nvPr>
            <p:ph type="body" idx="1" hasCustomPrompt="1"/>
          </p:nvPr>
        </p:nvSpPr>
        <p:spPr>
          <a:xfrm>
            <a:off x="245908"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1" name="Text Placeholder 2"/>
          <p:cNvSpPr>
            <a:spLocks noGrp="1"/>
          </p:cNvSpPr>
          <p:nvPr>
            <p:ph type="body" idx="57" hasCustomPrompt="1"/>
          </p:nvPr>
        </p:nvSpPr>
        <p:spPr>
          <a:xfrm>
            <a:off x="2438319"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2" name="Text Placeholder 2"/>
          <p:cNvSpPr>
            <a:spLocks noGrp="1"/>
          </p:cNvSpPr>
          <p:nvPr>
            <p:ph type="body" idx="58" hasCustomPrompt="1"/>
          </p:nvPr>
        </p:nvSpPr>
        <p:spPr>
          <a:xfrm>
            <a:off x="4639015"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3" name="Text Placeholder 2"/>
          <p:cNvSpPr>
            <a:spLocks noGrp="1"/>
          </p:cNvSpPr>
          <p:nvPr>
            <p:ph type="body" idx="59" hasCustomPrompt="1"/>
          </p:nvPr>
        </p:nvSpPr>
        <p:spPr>
          <a:xfrm>
            <a:off x="6832246"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4" name="Text Placeholder 2"/>
          <p:cNvSpPr>
            <a:spLocks noGrp="1"/>
          </p:cNvSpPr>
          <p:nvPr>
            <p:ph type="body" idx="60" hasCustomPrompt="1"/>
          </p:nvPr>
        </p:nvSpPr>
        <p:spPr>
          <a:xfrm>
            <a:off x="245908"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5" name="Text Placeholder 2"/>
          <p:cNvSpPr>
            <a:spLocks noGrp="1"/>
          </p:cNvSpPr>
          <p:nvPr>
            <p:ph type="body" idx="61" hasCustomPrompt="1"/>
          </p:nvPr>
        </p:nvSpPr>
        <p:spPr>
          <a:xfrm>
            <a:off x="2438319"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6" name="Text Placeholder 2"/>
          <p:cNvSpPr>
            <a:spLocks noGrp="1"/>
          </p:cNvSpPr>
          <p:nvPr>
            <p:ph type="body" idx="62" hasCustomPrompt="1"/>
          </p:nvPr>
        </p:nvSpPr>
        <p:spPr>
          <a:xfrm>
            <a:off x="4639015"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7" name="Text Placeholder 2"/>
          <p:cNvSpPr>
            <a:spLocks noGrp="1"/>
          </p:cNvSpPr>
          <p:nvPr>
            <p:ph type="body" idx="63" hasCustomPrompt="1"/>
          </p:nvPr>
        </p:nvSpPr>
        <p:spPr>
          <a:xfrm>
            <a:off x="6832246"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5"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6"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16">
    <p:spTree>
      <p:nvGrpSpPr>
        <p:cNvPr id="1" name=""/>
        <p:cNvGrpSpPr/>
        <p:nvPr/>
      </p:nvGrpSpPr>
      <p:grpSpPr>
        <a:xfrm>
          <a:off x="0" y="0"/>
          <a:ext cx="0" cy="0"/>
          <a:chOff x="0" y="0"/>
          <a:chExt cx="0" cy="0"/>
        </a:xfrm>
      </p:grpSpPr>
      <p:sp>
        <p:nvSpPr>
          <p:cNvPr id="1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8" name="Content Placeholder 3"/>
          <p:cNvSpPr>
            <a:spLocks noGrp="1"/>
          </p:cNvSpPr>
          <p:nvPr>
            <p:ph sz="half" idx="19" hasCustomPrompt="1"/>
          </p:nvPr>
        </p:nvSpPr>
        <p:spPr>
          <a:xfrm>
            <a:off x="4639015"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Content Placeholder 3"/>
          <p:cNvSpPr>
            <a:spLocks noGrp="1"/>
          </p:cNvSpPr>
          <p:nvPr>
            <p:ph sz="half" idx="21" hasCustomPrompt="1"/>
          </p:nvPr>
        </p:nvSpPr>
        <p:spPr>
          <a:xfrm>
            <a:off x="4639015" y="430282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2" hasCustomPrompt="1"/>
          </p:nvPr>
        </p:nvSpPr>
        <p:spPr>
          <a:xfrm>
            <a:off x="245907" y="1900800"/>
            <a:ext cx="4256862"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5"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6" name="Text Placeholder 2"/>
          <p:cNvSpPr>
            <a:spLocks noGrp="1"/>
          </p:cNvSpPr>
          <p:nvPr>
            <p:ph type="body" idx="22" hasCustomPrompt="1"/>
          </p:nvPr>
        </p:nvSpPr>
        <p:spPr>
          <a:xfrm>
            <a:off x="4639015"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3" hasCustomPrompt="1"/>
          </p:nvPr>
        </p:nvSpPr>
        <p:spPr>
          <a:xfrm>
            <a:off x="4639015" y="4091964"/>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3"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4"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17">
    <p:spTree>
      <p:nvGrpSpPr>
        <p:cNvPr id="1" name=""/>
        <p:cNvGrpSpPr/>
        <p:nvPr/>
      </p:nvGrpSpPr>
      <p:grpSpPr>
        <a:xfrm>
          <a:off x="0" y="0"/>
          <a:ext cx="0" cy="0"/>
          <a:chOff x="0" y="0"/>
          <a:chExt cx="0" cy="0"/>
        </a:xfrm>
      </p:grpSpPr>
      <p:sp>
        <p:nvSpPr>
          <p:cNvPr id="24"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2" name="Content Placeholder 3"/>
          <p:cNvSpPr>
            <a:spLocks noGrp="1"/>
          </p:cNvSpPr>
          <p:nvPr>
            <p:ph sz="half" idx="2" hasCustomPrompt="1"/>
          </p:nvPr>
        </p:nvSpPr>
        <p:spPr>
          <a:xfrm>
            <a:off x="245907"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20" hasCustomPrompt="1"/>
          </p:nvPr>
        </p:nvSpPr>
        <p:spPr>
          <a:xfrm>
            <a:off x="245907" y="430282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6" name="Content Placeholder 3"/>
          <p:cNvSpPr>
            <a:spLocks noGrp="1"/>
          </p:cNvSpPr>
          <p:nvPr>
            <p:ph sz="half" idx="19" hasCustomPrompt="1"/>
          </p:nvPr>
        </p:nvSpPr>
        <p:spPr>
          <a:xfrm>
            <a:off x="4639015" y="1900800"/>
            <a:ext cx="4256862"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3"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5" name="Text Placeholder 2"/>
          <p:cNvSpPr>
            <a:spLocks noGrp="1"/>
          </p:cNvSpPr>
          <p:nvPr>
            <p:ph type="body" idx="22" hasCustomPrompt="1"/>
          </p:nvPr>
        </p:nvSpPr>
        <p:spPr>
          <a:xfrm>
            <a:off x="4631158"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3" hasCustomPrompt="1"/>
          </p:nvPr>
        </p:nvSpPr>
        <p:spPr>
          <a:xfrm>
            <a:off x="245907" y="409310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18">
    <p:spTree>
      <p:nvGrpSpPr>
        <p:cNvPr id="1" name=""/>
        <p:cNvGrpSpPr/>
        <p:nvPr/>
      </p:nvGrpSpPr>
      <p:grpSpPr>
        <a:xfrm>
          <a:off x="0" y="0"/>
          <a:ext cx="0" cy="0"/>
          <a:chOff x="0" y="0"/>
          <a:chExt cx="0" cy="0"/>
        </a:xfrm>
      </p:grpSpPr>
      <p:sp>
        <p:nvSpPr>
          <p:cNvPr id="1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lnSpc>
                <a:spcPct val="120000"/>
              </a:lnSpc>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lvl="0"/>
            <a:r>
              <a:rPr lang="en-GB" dirty="0"/>
              <a:t>Source / Disclaimer / Annotations: </a:t>
            </a:r>
          </a:p>
        </p:txBody>
      </p:sp>
      <p:sp>
        <p:nvSpPr>
          <p:cNvPr id="12" name="Content Placeholder 3"/>
          <p:cNvSpPr>
            <a:spLocks noGrp="1"/>
          </p:cNvSpPr>
          <p:nvPr>
            <p:ph sz="half" idx="20" hasCustomPrompt="1"/>
          </p:nvPr>
        </p:nvSpPr>
        <p:spPr>
          <a:xfrm>
            <a:off x="245907" y="430282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Content Placeholder 3"/>
          <p:cNvSpPr>
            <a:spLocks noGrp="1"/>
          </p:cNvSpPr>
          <p:nvPr>
            <p:ph sz="half" idx="21" hasCustomPrompt="1"/>
          </p:nvPr>
        </p:nvSpPr>
        <p:spPr>
          <a:xfrm>
            <a:off x="4632369" y="430282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26" hasCustomPrompt="1"/>
          </p:nvPr>
        </p:nvSpPr>
        <p:spPr>
          <a:xfrm>
            <a:off x="245908" y="1900800"/>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5"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6" name="Text Placeholder 2"/>
          <p:cNvSpPr>
            <a:spLocks noGrp="1"/>
          </p:cNvSpPr>
          <p:nvPr>
            <p:ph type="body" idx="27" hasCustomPrompt="1"/>
          </p:nvPr>
        </p:nvSpPr>
        <p:spPr>
          <a:xfrm>
            <a:off x="245907" y="4091964"/>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8" hasCustomPrompt="1"/>
          </p:nvPr>
        </p:nvSpPr>
        <p:spPr>
          <a:xfrm>
            <a:off x="4631158" y="4091964"/>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19">
    <p:spTree>
      <p:nvGrpSpPr>
        <p:cNvPr id="1" name=""/>
        <p:cNvGrpSpPr/>
        <p:nvPr/>
      </p:nvGrpSpPr>
      <p:grpSpPr>
        <a:xfrm>
          <a:off x="0" y="0"/>
          <a:ext cx="0" cy="0"/>
          <a:chOff x="0" y="0"/>
          <a:chExt cx="0" cy="0"/>
        </a:xfrm>
      </p:grpSpPr>
      <p:sp>
        <p:nvSpPr>
          <p:cNvPr id="24"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2" name="Content Placeholder 3"/>
          <p:cNvSpPr>
            <a:spLocks noGrp="1"/>
          </p:cNvSpPr>
          <p:nvPr>
            <p:ph sz="half" idx="2" hasCustomPrompt="1"/>
          </p:nvPr>
        </p:nvSpPr>
        <p:spPr>
          <a:xfrm>
            <a:off x="245907"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Content Placeholder 3"/>
          <p:cNvSpPr>
            <a:spLocks noGrp="1"/>
          </p:cNvSpPr>
          <p:nvPr>
            <p:ph sz="half" idx="19" hasCustomPrompt="1"/>
          </p:nvPr>
        </p:nvSpPr>
        <p:spPr>
          <a:xfrm>
            <a:off x="4639015"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6" name="Content Placeholder 3"/>
          <p:cNvSpPr>
            <a:spLocks noGrp="1"/>
          </p:cNvSpPr>
          <p:nvPr>
            <p:ph sz="half" idx="27" hasCustomPrompt="1"/>
          </p:nvPr>
        </p:nvSpPr>
        <p:spPr>
          <a:xfrm>
            <a:off x="245908" y="4317475"/>
            <a:ext cx="8649969" cy="21783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4"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5"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8" hasCustomPrompt="1"/>
          </p:nvPr>
        </p:nvSpPr>
        <p:spPr>
          <a:xfrm>
            <a:off x="245908" y="4104156"/>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8" name="Text Placeholder 2"/>
          <p:cNvSpPr>
            <a:spLocks noGrp="1"/>
          </p:cNvSpPr>
          <p:nvPr>
            <p:ph type="body" idx="29" hasCustomPrompt="1"/>
          </p:nvPr>
        </p:nvSpPr>
        <p:spPr>
          <a:xfrm>
            <a:off x="4637826"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5"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6"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20">
    <p:spTree>
      <p:nvGrpSpPr>
        <p:cNvPr id="1" name=""/>
        <p:cNvGrpSpPr/>
        <p:nvPr/>
      </p:nvGrpSpPr>
      <p:grpSpPr>
        <a:xfrm>
          <a:off x="0" y="0"/>
          <a:ext cx="0" cy="0"/>
          <a:chOff x="0" y="0"/>
          <a:chExt cx="0" cy="0"/>
        </a:xfrm>
      </p:grpSpPr>
      <p:sp>
        <p:nvSpPr>
          <p:cNvPr id="18"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4" name="Content Placeholder 3"/>
          <p:cNvSpPr>
            <a:spLocks noGrp="1"/>
          </p:cNvSpPr>
          <p:nvPr>
            <p:ph sz="half" idx="26" hasCustomPrompt="1"/>
          </p:nvPr>
        </p:nvSpPr>
        <p:spPr>
          <a:xfrm>
            <a:off x="245908" y="1900800"/>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39" hasCustomPrompt="1"/>
          </p:nvPr>
        </p:nvSpPr>
        <p:spPr>
          <a:xfrm>
            <a:off x="245907" y="4313837"/>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40" hasCustomPrompt="1"/>
          </p:nvPr>
        </p:nvSpPr>
        <p:spPr>
          <a:xfrm>
            <a:off x="6101169" y="4313837"/>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0" name="Content Placeholder 3"/>
          <p:cNvSpPr>
            <a:spLocks noGrp="1"/>
          </p:cNvSpPr>
          <p:nvPr>
            <p:ph sz="half" idx="41" hasCustomPrompt="1"/>
          </p:nvPr>
        </p:nvSpPr>
        <p:spPr>
          <a:xfrm>
            <a:off x="3175200" y="4313837"/>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9"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42" hasCustomPrompt="1"/>
          </p:nvPr>
        </p:nvSpPr>
        <p:spPr>
          <a:xfrm>
            <a:off x="245907" y="4104156"/>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43" hasCustomPrompt="1"/>
          </p:nvPr>
        </p:nvSpPr>
        <p:spPr>
          <a:xfrm>
            <a:off x="3176861" y="4104156"/>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44" hasCustomPrompt="1"/>
          </p:nvPr>
        </p:nvSpPr>
        <p:spPr>
          <a:xfrm>
            <a:off x="6101583" y="4104156"/>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7"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21">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1" name="Content Placeholder 3"/>
          <p:cNvSpPr>
            <a:spLocks noGrp="1"/>
          </p:cNvSpPr>
          <p:nvPr>
            <p:ph sz="half" idx="26" hasCustomPrompt="1"/>
          </p:nvPr>
        </p:nvSpPr>
        <p:spPr>
          <a:xfrm>
            <a:off x="245908" y="1900800"/>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53" hasCustomPrompt="1"/>
          </p:nvPr>
        </p:nvSpPr>
        <p:spPr>
          <a:xfrm>
            <a:off x="245908"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8" name="Content Placeholder 3"/>
          <p:cNvSpPr>
            <a:spLocks noGrp="1"/>
          </p:cNvSpPr>
          <p:nvPr>
            <p:ph sz="half" idx="54" hasCustomPrompt="1"/>
          </p:nvPr>
        </p:nvSpPr>
        <p:spPr>
          <a:xfrm>
            <a:off x="2445784"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3" name="Content Placeholder 3"/>
          <p:cNvSpPr>
            <a:spLocks noGrp="1"/>
          </p:cNvSpPr>
          <p:nvPr>
            <p:ph sz="half" idx="55" hasCustomPrompt="1"/>
          </p:nvPr>
        </p:nvSpPr>
        <p:spPr>
          <a:xfrm>
            <a:off x="4639015"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4" name="Content Placeholder 3"/>
          <p:cNvSpPr>
            <a:spLocks noGrp="1"/>
          </p:cNvSpPr>
          <p:nvPr>
            <p:ph sz="half" idx="56" hasCustomPrompt="1"/>
          </p:nvPr>
        </p:nvSpPr>
        <p:spPr>
          <a:xfrm>
            <a:off x="6832246"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5"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6" name="Text Placeholder 2"/>
          <p:cNvSpPr>
            <a:spLocks noGrp="1"/>
          </p:cNvSpPr>
          <p:nvPr>
            <p:ph type="body" idx="57" hasCustomPrompt="1"/>
          </p:nvPr>
        </p:nvSpPr>
        <p:spPr>
          <a:xfrm>
            <a:off x="245908"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7" name="Text Placeholder 2"/>
          <p:cNvSpPr>
            <a:spLocks noGrp="1"/>
          </p:cNvSpPr>
          <p:nvPr>
            <p:ph type="body" idx="58" hasCustomPrompt="1"/>
          </p:nvPr>
        </p:nvSpPr>
        <p:spPr>
          <a:xfrm>
            <a:off x="2445784"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8" name="Text Placeholder 2"/>
          <p:cNvSpPr>
            <a:spLocks noGrp="1"/>
          </p:cNvSpPr>
          <p:nvPr>
            <p:ph type="body" idx="59" hasCustomPrompt="1"/>
          </p:nvPr>
        </p:nvSpPr>
        <p:spPr>
          <a:xfrm>
            <a:off x="4637457"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9" name="Text Placeholder 2"/>
          <p:cNvSpPr>
            <a:spLocks noGrp="1"/>
          </p:cNvSpPr>
          <p:nvPr>
            <p:ph type="body" idx="60" hasCustomPrompt="1"/>
          </p:nvPr>
        </p:nvSpPr>
        <p:spPr>
          <a:xfrm>
            <a:off x="6832246"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9"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22">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1" name="Content Placeholder 3"/>
          <p:cNvSpPr>
            <a:spLocks noGrp="1"/>
          </p:cNvSpPr>
          <p:nvPr>
            <p:ph sz="half" idx="26" hasCustomPrompt="1"/>
          </p:nvPr>
        </p:nvSpPr>
        <p:spPr>
          <a:xfrm>
            <a:off x="245907" y="1900800"/>
            <a:ext cx="4256862" cy="462454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5"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Content Placeholder 3"/>
          <p:cNvSpPr>
            <a:spLocks noGrp="1"/>
          </p:cNvSpPr>
          <p:nvPr>
            <p:ph sz="half" idx="27" hasCustomPrompt="1"/>
          </p:nvPr>
        </p:nvSpPr>
        <p:spPr>
          <a:xfrm>
            <a:off x="4634119" y="1900800"/>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Text Placeholder 2"/>
          <p:cNvSpPr>
            <a:spLocks noGrp="1"/>
          </p:cNvSpPr>
          <p:nvPr>
            <p:ph type="body" idx="28" hasCustomPrompt="1"/>
          </p:nvPr>
        </p:nvSpPr>
        <p:spPr>
          <a:xfrm>
            <a:off x="4634119"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Content Placeholder 3"/>
          <p:cNvSpPr>
            <a:spLocks noGrp="1"/>
          </p:cNvSpPr>
          <p:nvPr>
            <p:ph sz="half" idx="29" hasCustomPrompt="1"/>
          </p:nvPr>
        </p:nvSpPr>
        <p:spPr>
          <a:xfrm>
            <a:off x="4634119" y="3556984"/>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Text Placeholder 2"/>
          <p:cNvSpPr>
            <a:spLocks noGrp="1"/>
          </p:cNvSpPr>
          <p:nvPr>
            <p:ph type="body" idx="30" hasCustomPrompt="1"/>
          </p:nvPr>
        </p:nvSpPr>
        <p:spPr>
          <a:xfrm>
            <a:off x="4634119" y="3340252"/>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4" name="Content Placeholder 3"/>
          <p:cNvSpPr>
            <a:spLocks noGrp="1"/>
          </p:cNvSpPr>
          <p:nvPr>
            <p:ph sz="half" idx="31" hasCustomPrompt="1"/>
          </p:nvPr>
        </p:nvSpPr>
        <p:spPr>
          <a:xfrm>
            <a:off x="4634119" y="5213168"/>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7" name="Text Placeholder 2"/>
          <p:cNvSpPr>
            <a:spLocks noGrp="1"/>
          </p:cNvSpPr>
          <p:nvPr>
            <p:ph type="body" idx="32" hasCustomPrompt="1"/>
          </p:nvPr>
        </p:nvSpPr>
        <p:spPr>
          <a:xfrm>
            <a:off x="4634119" y="4996436"/>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23">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7" name="Content Placeholder 3"/>
          <p:cNvSpPr>
            <a:spLocks noGrp="1"/>
          </p:cNvSpPr>
          <p:nvPr>
            <p:ph sz="half" idx="27" hasCustomPrompt="1"/>
          </p:nvPr>
        </p:nvSpPr>
        <p:spPr>
          <a:xfrm>
            <a:off x="251520" y="1900800"/>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Text Placeholder 2"/>
          <p:cNvSpPr>
            <a:spLocks noGrp="1"/>
          </p:cNvSpPr>
          <p:nvPr>
            <p:ph type="body" idx="28" hasCustomPrompt="1"/>
          </p:nvPr>
        </p:nvSpPr>
        <p:spPr>
          <a:xfrm>
            <a:off x="251520"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Content Placeholder 3"/>
          <p:cNvSpPr>
            <a:spLocks noGrp="1"/>
          </p:cNvSpPr>
          <p:nvPr>
            <p:ph sz="half" idx="29" hasCustomPrompt="1"/>
          </p:nvPr>
        </p:nvSpPr>
        <p:spPr>
          <a:xfrm>
            <a:off x="251520" y="3556984"/>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Text Placeholder 2"/>
          <p:cNvSpPr>
            <a:spLocks noGrp="1"/>
          </p:cNvSpPr>
          <p:nvPr>
            <p:ph type="body" idx="30" hasCustomPrompt="1"/>
          </p:nvPr>
        </p:nvSpPr>
        <p:spPr>
          <a:xfrm>
            <a:off x="251520" y="3340252"/>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4" name="Content Placeholder 3"/>
          <p:cNvSpPr>
            <a:spLocks noGrp="1"/>
          </p:cNvSpPr>
          <p:nvPr>
            <p:ph sz="half" idx="31" hasCustomPrompt="1"/>
          </p:nvPr>
        </p:nvSpPr>
        <p:spPr>
          <a:xfrm>
            <a:off x="251520" y="5213168"/>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7" name="Text Placeholder 2"/>
          <p:cNvSpPr>
            <a:spLocks noGrp="1"/>
          </p:cNvSpPr>
          <p:nvPr>
            <p:ph type="body" idx="32" hasCustomPrompt="1"/>
          </p:nvPr>
        </p:nvSpPr>
        <p:spPr>
          <a:xfrm>
            <a:off x="251520" y="4996436"/>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Content Placeholder 3"/>
          <p:cNvSpPr>
            <a:spLocks noGrp="1"/>
          </p:cNvSpPr>
          <p:nvPr>
            <p:ph sz="half" idx="26" hasCustomPrompt="1"/>
          </p:nvPr>
        </p:nvSpPr>
        <p:spPr>
          <a:xfrm>
            <a:off x="4638469" y="1900800"/>
            <a:ext cx="4256862" cy="462454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Text Placeholder 2"/>
          <p:cNvSpPr>
            <a:spLocks noGrp="1"/>
          </p:cNvSpPr>
          <p:nvPr>
            <p:ph type="body" idx="1" hasCustomPrompt="1"/>
          </p:nvPr>
        </p:nvSpPr>
        <p:spPr>
          <a:xfrm>
            <a:off x="4638469"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1"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3"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Nomura Standard Full Image Cover">
    <p:spTree>
      <p:nvGrpSpPr>
        <p:cNvPr id="1" name=""/>
        <p:cNvGrpSpPr/>
        <p:nvPr/>
      </p:nvGrpSpPr>
      <p:grpSpPr>
        <a:xfrm>
          <a:off x="0" y="0"/>
          <a:ext cx="0" cy="0"/>
          <a:chOff x="0" y="0"/>
          <a:chExt cx="0" cy="0"/>
        </a:xfrm>
      </p:grpSpPr>
      <p:pic>
        <p:nvPicPr>
          <p:cNvPr id="12" name="Picture 2" descr="\\Europe\Data\Creative_Media\02001-03000\02154 Landor Project\PowerPoint Template\Assets\200339868_PPT.jpg"/>
          <p:cNvPicPr>
            <a:picLocks noChangeAspect="1" noChangeArrowheads="1"/>
          </p:cNvPicPr>
          <p:nvPr/>
        </p:nvPicPr>
        <p:blipFill>
          <a:blip r:embed="rId2" cstate="print"/>
          <a:srcRect l="11153"/>
          <a:stretch>
            <a:fillRect/>
          </a:stretch>
        </p:blipFill>
        <p:spPr bwMode="auto">
          <a:xfrm>
            <a:off x="0" y="0"/>
            <a:ext cx="9144000" cy="6858000"/>
          </a:xfrm>
          <a:prstGeom prst="rect">
            <a:avLst/>
          </a:prstGeom>
          <a:noFill/>
          <a:ln>
            <a:noFill/>
          </a:ln>
        </p:spPr>
      </p:pic>
      <p:sp>
        <p:nvSpPr>
          <p:cNvPr id="4" name="Text Placeholder 17"/>
          <p:cNvSpPr>
            <a:spLocks noGrp="1"/>
          </p:cNvSpPr>
          <p:nvPr>
            <p:ph type="body" sz="quarter" idx="10" hasCustomPrompt="1"/>
          </p:nvPr>
        </p:nvSpPr>
        <p:spPr>
          <a:xfrm>
            <a:off x="252046" y="3888000"/>
            <a:ext cx="6646154" cy="507600"/>
          </a:xfrm>
          <a:prstGeom prst="rect">
            <a:avLst/>
          </a:prstGeom>
        </p:spPr>
        <p:txBody>
          <a:bodyPr lIns="0" tIns="72000" rIns="0" bIns="0" anchor="t" anchorCtr="0"/>
          <a:lstStyle>
            <a:lvl1pPr>
              <a:lnSpc>
                <a:spcPct val="120000"/>
              </a:lnSpc>
              <a:spcBef>
                <a:spcPts val="0"/>
              </a:spcBef>
              <a:spcAft>
                <a:spcPts val="0"/>
              </a:spcAft>
              <a:defRPr sz="1800" b="1" baseline="0">
                <a:ea typeface="MS PGothic" pitchFamily="34" charset="-128"/>
              </a:defRPr>
            </a:lvl1pPr>
          </a:lstStyle>
          <a:p>
            <a:pPr lvl="0"/>
            <a:r>
              <a:rPr lang="en-US" dirty="0"/>
              <a:t>Enter your subtitle here</a:t>
            </a:r>
            <a:endParaRPr lang="en-GB" dirty="0"/>
          </a:p>
        </p:txBody>
      </p:sp>
      <p:sp>
        <p:nvSpPr>
          <p:cNvPr id="5" name="Title 15"/>
          <p:cNvSpPr>
            <a:spLocks noGrp="1"/>
          </p:cNvSpPr>
          <p:nvPr>
            <p:ph type="title" hasCustomPrompt="1"/>
          </p:nvPr>
        </p:nvSpPr>
        <p:spPr>
          <a:xfrm>
            <a:off x="252046" y="2880000"/>
            <a:ext cx="6646154" cy="858952"/>
          </a:xfrm>
          <a:prstGeom prst="rect">
            <a:avLst/>
          </a:prstGeom>
        </p:spPr>
        <p:txBody>
          <a:bodyPr lIns="0" tIns="0" rIns="0" bIns="0" anchor="b" anchorCtr="0"/>
          <a:lstStyle>
            <a:lvl1pPr>
              <a:lnSpc>
                <a:spcPct val="120000"/>
              </a:lnSpc>
              <a:defRPr sz="2400" baseline="0">
                <a:ea typeface="MS PGothic" pitchFamily="34" charset="-128"/>
              </a:defRPr>
            </a:lvl1pPr>
          </a:lstStyle>
          <a:p>
            <a:r>
              <a:rPr lang="en-US" dirty="0"/>
              <a:t>Enter your title here</a:t>
            </a:r>
            <a:endParaRPr lang="en-GB" dirty="0"/>
          </a:p>
        </p:txBody>
      </p:sp>
      <p:sp>
        <p:nvSpPr>
          <p:cNvPr id="6" name="Text Placeholder 17"/>
          <p:cNvSpPr>
            <a:spLocks noGrp="1"/>
          </p:cNvSpPr>
          <p:nvPr>
            <p:ph type="body" sz="quarter" idx="13" hasCustomPrompt="1"/>
          </p:nvPr>
        </p:nvSpPr>
        <p:spPr>
          <a:xfrm>
            <a:off x="251520" y="6453337"/>
            <a:ext cx="3655791" cy="239907"/>
          </a:xfrm>
          <a:prstGeom prst="rect">
            <a:avLst/>
          </a:prstGeom>
        </p:spPr>
        <p:txBody>
          <a:bodyPr lIns="0" tIns="0" rIns="0" bIns="0" anchor="t" anchorCtr="0"/>
          <a:lstStyle>
            <a:lvl1pPr algn="l">
              <a:lnSpc>
                <a:spcPct val="120000"/>
              </a:lnSpc>
              <a:spcBef>
                <a:spcPts val="0"/>
              </a:spcBef>
              <a:spcAft>
                <a:spcPts val="0"/>
              </a:spcAft>
              <a:defRPr sz="1400" b="0" baseline="0">
                <a:ea typeface="MS PGothic" pitchFamily="34" charset="-128"/>
              </a:defRPr>
            </a:lvl1pPr>
          </a:lstStyle>
          <a:p>
            <a:pPr lvl="0"/>
            <a:r>
              <a:rPr lang="en-US" dirty="0"/>
              <a:t>Enter date here</a:t>
            </a:r>
            <a:endParaRPr lang="en-GB" dirty="0"/>
          </a:p>
        </p:txBody>
      </p:sp>
      <p:sp>
        <p:nvSpPr>
          <p:cNvPr id="7" name="Text Placeholder 18"/>
          <p:cNvSpPr>
            <a:spLocks noGrp="1"/>
          </p:cNvSpPr>
          <p:nvPr>
            <p:ph type="body" sz="quarter" idx="14" hasCustomPrompt="1"/>
          </p:nvPr>
        </p:nvSpPr>
        <p:spPr>
          <a:xfrm>
            <a:off x="6539211" y="4869161"/>
            <a:ext cx="2259943" cy="1223417"/>
          </a:xfrm>
          <a:prstGeom prst="rect">
            <a:avLst/>
          </a:prstGeom>
        </p:spPr>
        <p:txBody>
          <a:bodyPr anchor="ctr" anchorCtr="0"/>
          <a:lstStyle>
            <a:lvl1pPr algn="r">
              <a:defRPr baseline="0"/>
            </a:lvl1pPr>
          </a:lstStyle>
          <a:p>
            <a:pPr lvl="0"/>
            <a:r>
              <a:rPr lang="en-GB" dirty="0"/>
              <a:t>Client logo here</a:t>
            </a:r>
          </a:p>
        </p:txBody>
      </p:sp>
      <p:sp>
        <p:nvSpPr>
          <p:cNvPr id="8" name="Text Box 11"/>
          <p:cNvSpPr txBox="1">
            <a:spLocks noChangeArrowheads="1"/>
          </p:cNvSpPr>
          <p:nvPr/>
        </p:nvSpPr>
        <p:spPr bwMode="ltGray">
          <a:xfrm>
            <a:off x="6561363"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9" name="Text Placeholder 31"/>
          <p:cNvSpPr>
            <a:spLocks noGrp="1"/>
          </p:cNvSpPr>
          <p:nvPr>
            <p:ph type="body" sz="quarter" idx="16" hasCustomPrompt="1"/>
          </p:nvPr>
        </p:nvSpPr>
        <p:spPr>
          <a:xfrm>
            <a:off x="251520" y="4869160"/>
            <a:ext cx="3655791" cy="79208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Business Division</a:t>
            </a:r>
            <a:br>
              <a:rPr lang="en-US" dirty="0"/>
            </a:br>
            <a:r>
              <a:rPr lang="en-US" dirty="0"/>
              <a:t>Business Subdivision</a:t>
            </a:r>
            <a:br>
              <a:rPr lang="en-US" dirty="0"/>
            </a:br>
            <a:r>
              <a:rPr lang="en-US" dirty="0"/>
              <a:t>Region Label</a:t>
            </a:r>
            <a:endParaRPr lang="en-GB" dirty="0"/>
          </a:p>
        </p:txBody>
      </p:sp>
      <p:sp>
        <p:nvSpPr>
          <p:cNvPr id="10" name="Text Placeholder 31"/>
          <p:cNvSpPr>
            <a:spLocks noGrp="1"/>
          </p:cNvSpPr>
          <p:nvPr>
            <p:ph type="body" sz="quarter" idx="17" hasCustomPrompt="1"/>
          </p:nvPr>
        </p:nvSpPr>
        <p:spPr>
          <a:xfrm>
            <a:off x="251520" y="5821288"/>
            <a:ext cx="3655791" cy="47200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Author / Presenter name</a:t>
            </a:r>
            <a:br>
              <a:rPr lang="en-US" dirty="0"/>
            </a:br>
            <a:r>
              <a:rPr lang="en-US" dirty="0"/>
              <a:t>Author / Presenter name</a:t>
            </a:r>
            <a:endParaRPr lang="en-GB" dirty="0"/>
          </a:p>
        </p:txBody>
      </p:sp>
      <p:sp>
        <p:nvSpPr>
          <p:cNvPr id="11" name="Text Box 11"/>
          <p:cNvSpPr txBox="1">
            <a:spLocks noChangeArrowheads="1"/>
          </p:cNvSpPr>
          <p:nvPr/>
        </p:nvSpPr>
        <p:spPr bwMode="ltGray">
          <a:xfrm>
            <a:off x="8271767"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sp>
        <p:nvSpPr>
          <p:cNvPr id="27" name="Freeform 32"/>
          <p:cNvSpPr>
            <a:spLocks noChangeAspect="1"/>
          </p:cNvSpPr>
          <p:nvPr/>
        </p:nvSpPr>
        <p:spPr bwMode="auto">
          <a:xfrm>
            <a:off x="6005937" y="-1275"/>
            <a:ext cx="3145879" cy="2516400"/>
          </a:xfrm>
          <a:custGeom>
            <a:avLst/>
            <a:gdLst/>
            <a:ahLst/>
            <a:cxnLst>
              <a:cxn ang="0">
                <a:pos x="0" y="520"/>
              </a:cxn>
              <a:cxn ang="0">
                <a:pos x="505" y="1659"/>
              </a:cxn>
              <a:cxn ang="0">
                <a:pos x="2074" y="1659"/>
              </a:cxn>
              <a:cxn ang="0">
                <a:pos x="2074" y="0"/>
              </a:cxn>
              <a:cxn ang="0">
                <a:pos x="224" y="0"/>
              </a:cxn>
              <a:cxn ang="0">
                <a:pos x="0" y="520"/>
              </a:cxn>
              <a:cxn ang="0">
                <a:pos x="0" y="520"/>
              </a:cxn>
            </a:cxnLst>
            <a:rect l="0" t="0" r="r" b="b"/>
            <a:pathLst>
              <a:path w="2074" h="1659">
                <a:moveTo>
                  <a:pt x="0" y="520"/>
                </a:moveTo>
                <a:lnTo>
                  <a:pt x="505" y="1659"/>
                </a:lnTo>
                <a:lnTo>
                  <a:pt x="2074" y="1659"/>
                </a:lnTo>
                <a:lnTo>
                  <a:pt x="2074"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19"/>
          <p:cNvSpPr>
            <a:spLocks/>
          </p:cNvSpPr>
          <p:nvPr/>
        </p:nvSpPr>
        <p:spPr bwMode="auto">
          <a:xfrm>
            <a:off x="2303888" y="-10800"/>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25"/>
          <p:cNvSpPr>
            <a:spLocks/>
          </p:cNvSpPr>
          <p:nvPr/>
        </p:nvSpPr>
        <p:spPr bwMode="auto">
          <a:xfrm>
            <a:off x="5499526" y="1171888"/>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9"/>
          <p:cNvSpPr>
            <a:spLocks/>
          </p:cNvSpPr>
          <p:nvPr/>
        </p:nvSpPr>
        <p:spPr bwMode="auto">
          <a:xfrm>
            <a:off x="4270801" y="828988"/>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30"/>
          <p:cNvSpPr>
            <a:spLocks/>
          </p:cNvSpPr>
          <p:nvPr/>
        </p:nvSpPr>
        <p:spPr bwMode="auto">
          <a:xfrm>
            <a:off x="5339188" y="-1275"/>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31"/>
          <p:cNvSpPr>
            <a:spLocks/>
          </p:cNvSpPr>
          <p:nvPr/>
        </p:nvSpPr>
        <p:spPr bwMode="auto">
          <a:xfrm>
            <a:off x="5663038" y="-1275"/>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32"/>
          <p:cNvSpPr>
            <a:spLocks/>
          </p:cNvSpPr>
          <p:nvPr/>
        </p:nvSpPr>
        <p:spPr bwMode="auto">
          <a:xfrm>
            <a:off x="4989938" y="-1275"/>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30"/>
          <p:cNvSpPr>
            <a:spLocks/>
          </p:cNvSpPr>
          <p:nvPr/>
        </p:nvSpPr>
        <p:spPr bwMode="auto">
          <a:xfrm>
            <a:off x="4640688" y="-1275"/>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1"/>
          <p:cNvSpPr>
            <a:spLocks/>
          </p:cNvSpPr>
          <p:nvPr/>
        </p:nvSpPr>
        <p:spPr bwMode="auto">
          <a:xfrm>
            <a:off x="3594526" y="-1275"/>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32"/>
          <p:cNvSpPr>
            <a:spLocks/>
          </p:cNvSpPr>
          <p:nvPr/>
        </p:nvSpPr>
        <p:spPr bwMode="auto">
          <a:xfrm>
            <a:off x="2281663" y="-1275"/>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38" name="Picture 3" descr="O:\Logo_Library\N\NOMURA\A4\NOMURA_A4_CMYK_WHITE.emf"/>
          <p:cNvPicPr>
            <a:picLocks noChangeAspect="1" noChangeArrowheads="1"/>
          </p:cNvPicPr>
          <p:nvPr/>
        </p:nvPicPr>
        <p:blipFill>
          <a:blip r:embed="rId3" cstate="print"/>
          <a:srcRect/>
          <a:stretch>
            <a:fillRect/>
          </a:stretch>
        </p:blipFill>
        <p:spPr bwMode="auto">
          <a:xfrm>
            <a:off x="7599752" y="310690"/>
            <a:ext cx="1260140" cy="216024"/>
          </a:xfrm>
          <a:prstGeom prst="rect">
            <a:avLst/>
          </a:prstGeom>
          <a:noFill/>
        </p:spPr>
      </p:pic>
      <p:sp>
        <p:nvSpPr>
          <p:cNvPr id="39" name="TextBox 38"/>
          <p:cNvSpPr txBox="1"/>
          <p:nvPr/>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pic>
        <p:nvPicPr>
          <p:cNvPr id="23" name="Picture 2" descr="\\Europe\Data\Creative_Media\02001-03000\02154 Landor Project\PowerPoint Template\Assets\200339868_PPT.jpg"/>
          <p:cNvPicPr>
            <a:picLocks noChangeAspect="1" noChangeArrowheads="1"/>
          </p:cNvPicPr>
          <p:nvPr userDrawn="1"/>
        </p:nvPicPr>
        <p:blipFill>
          <a:blip r:embed="rId2" cstate="print"/>
          <a:srcRect l="11153"/>
          <a:stretch>
            <a:fillRect/>
          </a:stretch>
        </p:blipFill>
        <p:spPr bwMode="auto">
          <a:xfrm>
            <a:off x="0" y="0"/>
            <a:ext cx="9144000" cy="6858000"/>
          </a:xfrm>
          <a:prstGeom prst="rect">
            <a:avLst/>
          </a:prstGeom>
          <a:noFill/>
          <a:ln>
            <a:noFill/>
          </a:ln>
        </p:spPr>
      </p:pic>
      <p:sp>
        <p:nvSpPr>
          <p:cNvPr id="24" name="Text Box 11"/>
          <p:cNvSpPr txBox="1">
            <a:spLocks noChangeArrowheads="1"/>
          </p:cNvSpPr>
          <p:nvPr userDrawn="1"/>
        </p:nvSpPr>
        <p:spPr bwMode="ltGray">
          <a:xfrm>
            <a:off x="6561363"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25" name="Text Box 11"/>
          <p:cNvSpPr txBox="1">
            <a:spLocks noChangeArrowheads="1"/>
          </p:cNvSpPr>
          <p:nvPr userDrawn="1"/>
        </p:nvSpPr>
        <p:spPr bwMode="ltGray">
          <a:xfrm>
            <a:off x="8271767"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sp>
        <p:nvSpPr>
          <p:cNvPr id="26" name="Freeform 32"/>
          <p:cNvSpPr>
            <a:spLocks noChangeAspect="1"/>
          </p:cNvSpPr>
          <p:nvPr userDrawn="1"/>
        </p:nvSpPr>
        <p:spPr bwMode="auto">
          <a:xfrm>
            <a:off x="6005937" y="-1275"/>
            <a:ext cx="3145879" cy="2516400"/>
          </a:xfrm>
          <a:custGeom>
            <a:avLst/>
            <a:gdLst/>
            <a:ahLst/>
            <a:cxnLst>
              <a:cxn ang="0">
                <a:pos x="0" y="520"/>
              </a:cxn>
              <a:cxn ang="0">
                <a:pos x="505" y="1659"/>
              </a:cxn>
              <a:cxn ang="0">
                <a:pos x="2074" y="1659"/>
              </a:cxn>
              <a:cxn ang="0">
                <a:pos x="2074" y="0"/>
              </a:cxn>
              <a:cxn ang="0">
                <a:pos x="224" y="0"/>
              </a:cxn>
              <a:cxn ang="0">
                <a:pos x="0" y="520"/>
              </a:cxn>
              <a:cxn ang="0">
                <a:pos x="0" y="520"/>
              </a:cxn>
            </a:cxnLst>
            <a:rect l="0" t="0" r="r" b="b"/>
            <a:pathLst>
              <a:path w="2074" h="1659">
                <a:moveTo>
                  <a:pt x="0" y="520"/>
                </a:moveTo>
                <a:lnTo>
                  <a:pt x="505" y="1659"/>
                </a:lnTo>
                <a:lnTo>
                  <a:pt x="2074" y="1659"/>
                </a:lnTo>
                <a:lnTo>
                  <a:pt x="2074"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9"/>
          <p:cNvSpPr>
            <a:spLocks/>
          </p:cNvSpPr>
          <p:nvPr userDrawn="1"/>
        </p:nvSpPr>
        <p:spPr bwMode="auto">
          <a:xfrm>
            <a:off x="2303888" y="-10800"/>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5"/>
          <p:cNvSpPr>
            <a:spLocks/>
          </p:cNvSpPr>
          <p:nvPr userDrawn="1"/>
        </p:nvSpPr>
        <p:spPr bwMode="auto">
          <a:xfrm>
            <a:off x="5499526" y="1171888"/>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40"/>
          <p:cNvSpPr>
            <a:spLocks/>
          </p:cNvSpPr>
          <p:nvPr userDrawn="1"/>
        </p:nvSpPr>
        <p:spPr bwMode="auto">
          <a:xfrm>
            <a:off x="4270801" y="828988"/>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41"/>
          <p:cNvSpPr>
            <a:spLocks/>
          </p:cNvSpPr>
          <p:nvPr userDrawn="1"/>
        </p:nvSpPr>
        <p:spPr bwMode="auto">
          <a:xfrm>
            <a:off x="5339188" y="-1275"/>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42"/>
          <p:cNvSpPr>
            <a:spLocks/>
          </p:cNvSpPr>
          <p:nvPr userDrawn="1"/>
        </p:nvSpPr>
        <p:spPr bwMode="auto">
          <a:xfrm>
            <a:off x="5663038" y="-1275"/>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43"/>
          <p:cNvSpPr>
            <a:spLocks/>
          </p:cNvSpPr>
          <p:nvPr userDrawn="1"/>
        </p:nvSpPr>
        <p:spPr bwMode="auto">
          <a:xfrm>
            <a:off x="4989938" y="-1275"/>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30"/>
          <p:cNvSpPr>
            <a:spLocks/>
          </p:cNvSpPr>
          <p:nvPr userDrawn="1"/>
        </p:nvSpPr>
        <p:spPr bwMode="auto">
          <a:xfrm>
            <a:off x="4640688" y="-1275"/>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31"/>
          <p:cNvSpPr>
            <a:spLocks/>
          </p:cNvSpPr>
          <p:nvPr userDrawn="1"/>
        </p:nvSpPr>
        <p:spPr bwMode="auto">
          <a:xfrm>
            <a:off x="3594526" y="-1275"/>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32"/>
          <p:cNvSpPr>
            <a:spLocks/>
          </p:cNvSpPr>
          <p:nvPr userDrawn="1"/>
        </p:nvSpPr>
        <p:spPr bwMode="auto">
          <a:xfrm>
            <a:off x="2281663" y="-1275"/>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48" name="Picture 3" descr="O:\Logo_Library\N\NOMURA\A4\NOMURA_A4_CMYK_WHITE.emf"/>
          <p:cNvPicPr>
            <a:picLocks noChangeAspect="1" noChangeArrowheads="1"/>
          </p:cNvPicPr>
          <p:nvPr userDrawn="1"/>
        </p:nvPicPr>
        <p:blipFill>
          <a:blip r:embed="rId3" cstate="print"/>
          <a:srcRect/>
          <a:stretch>
            <a:fillRect/>
          </a:stretch>
        </p:blipFill>
        <p:spPr bwMode="auto">
          <a:xfrm>
            <a:off x="7599752" y="310690"/>
            <a:ext cx="1260140" cy="216024"/>
          </a:xfrm>
          <a:prstGeom prst="rect">
            <a:avLst/>
          </a:prstGeom>
          <a:noFill/>
        </p:spPr>
      </p:pic>
      <p:sp>
        <p:nvSpPr>
          <p:cNvPr id="49" name="TextBox 48"/>
          <p:cNvSpPr txBox="1"/>
          <p:nvPr userDrawn="1"/>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24">
    <p:spTree>
      <p:nvGrpSpPr>
        <p:cNvPr id="1" name=""/>
        <p:cNvGrpSpPr/>
        <p:nvPr/>
      </p:nvGrpSpPr>
      <p:grpSpPr>
        <a:xfrm>
          <a:off x="0" y="0"/>
          <a:ext cx="0" cy="0"/>
          <a:chOff x="0" y="0"/>
          <a:chExt cx="0" cy="0"/>
        </a:xfrm>
      </p:grpSpPr>
      <p:sp>
        <p:nvSpPr>
          <p:cNvPr id="25"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9" name="Content Placeholder 3"/>
          <p:cNvSpPr>
            <a:spLocks noGrp="1"/>
          </p:cNvSpPr>
          <p:nvPr>
            <p:ph sz="half" idx="36" hasCustomPrompt="1"/>
          </p:nvPr>
        </p:nvSpPr>
        <p:spPr>
          <a:xfrm>
            <a:off x="245908" y="1900799"/>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1" name="Content Placeholder 3"/>
          <p:cNvSpPr>
            <a:spLocks noGrp="1"/>
          </p:cNvSpPr>
          <p:nvPr>
            <p:ph sz="half" idx="39" hasCustomPrompt="1"/>
          </p:nvPr>
        </p:nvSpPr>
        <p:spPr>
          <a:xfrm>
            <a:off x="245907"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40" hasCustomPrompt="1"/>
          </p:nvPr>
        </p:nvSpPr>
        <p:spPr>
          <a:xfrm>
            <a:off x="6101169"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41" hasCustomPrompt="1"/>
          </p:nvPr>
        </p:nvSpPr>
        <p:spPr>
          <a:xfrm>
            <a:off x="3175200"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6"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0" name="Text Placeholder 2"/>
          <p:cNvSpPr>
            <a:spLocks noGrp="1"/>
          </p:cNvSpPr>
          <p:nvPr>
            <p:ph type="body" idx="44" hasCustomPrompt="1"/>
          </p:nvPr>
        </p:nvSpPr>
        <p:spPr>
          <a:xfrm>
            <a:off x="245907"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4" name="Text Placeholder 2"/>
          <p:cNvSpPr>
            <a:spLocks noGrp="1"/>
          </p:cNvSpPr>
          <p:nvPr>
            <p:ph type="body" idx="45" hasCustomPrompt="1"/>
          </p:nvPr>
        </p:nvSpPr>
        <p:spPr>
          <a:xfrm>
            <a:off x="3176175"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5" name="Text Placeholder 2"/>
          <p:cNvSpPr>
            <a:spLocks noGrp="1"/>
          </p:cNvSpPr>
          <p:nvPr>
            <p:ph type="body" idx="46" hasCustomPrompt="1"/>
          </p:nvPr>
        </p:nvSpPr>
        <p:spPr>
          <a:xfrm>
            <a:off x="6101169"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25">
    <p:spTree>
      <p:nvGrpSpPr>
        <p:cNvPr id="1" name=""/>
        <p:cNvGrpSpPr/>
        <p:nvPr/>
      </p:nvGrpSpPr>
      <p:grpSpPr>
        <a:xfrm>
          <a:off x="0" y="0"/>
          <a:ext cx="0" cy="0"/>
          <a:chOff x="0" y="0"/>
          <a:chExt cx="0" cy="0"/>
        </a:xfrm>
      </p:grpSpPr>
      <p:sp>
        <p:nvSpPr>
          <p:cNvPr id="25"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41" name="Content Placeholder 3"/>
          <p:cNvSpPr>
            <a:spLocks noGrp="1"/>
          </p:cNvSpPr>
          <p:nvPr>
            <p:ph sz="half" idx="39" hasCustomPrompt="1"/>
          </p:nvPr>
        </p:nvSpPr>
        <p:spPr>
          <a:xfrm>
            <a:off x="245907" y="1899072"/>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40" hasCustomPrompt="1"/>
          </p:nvPr>
        </p:nvSpPr>
        <p:spPr>
          <a:xfrm>
            <a:off x="6101169" y="1899072"/>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41" hasCustomPrompt="1"/>
          </p:nvPr>
        </p:nvSpPr>
        <p:spPr>
          <a:xfrm>
            <a:off x="3175200" y="1899072"/>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40" name="Text Placeholder 2"/>
          <p:cNvSpPr>
            <a:spLocks noGrp="1"/>
          </p:cNvSpPr>
          <p:nvPr>
            <p:ph type="body" idx="44" hasCustomPrompt="1"/>
          </p:nvPr>
        </p:nvSpPr>
        <p:spPr>
          <a:xfrm>
            <a:off x="245907" y="1684800"/>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4" name="Text Placeholder 2"/>
          <p:cNvSpPr>
            <a:spLocks noGrp="1"/>
          </p:cNvSpPr>
          <p:nvPr>
            <p:ph type="body" idx="45" hasCustomPrompt="1"/>
          </p:nvPr>
        </p:nvSpPr>
        <p:spPr>
          <a:xfrm>
            <a:off x="3176175" y="1684800"/>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5" name="Text Placeholder 2"/>
          <p:cNvSpPr>
            <a:spLocks noGrp="1"/>
          </p:cNvSpPr>
          <p:nvPr>
            <p:ph type="body" idx="46" hasCustomPrompt="1"/>
          </p:nvPr>
        </p:nvSpPr>
        <p:spPr>
          <a:xfrm>
            <a:off x="6101169" y="1684800"/>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Content Placeholder 3"/>
          <p:cNvSpPr>
            <a:spLocks noGrp="1"/>
          </p:cNvSpPr>
          <p:nvPr>
            <p:ph sz="half" idx="36" hasCustomPrompt="1"/>
          </p:nvPr>
        </p:nvSpPr>
        <p:spPr>
          <a:xfrm>
            <a:off x="245908" y="4351553"/>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Text Placeholder 2"/>
          <p:cNvSpPr>
            <a:spLocks noGrp="1"/>
          </p:cNvSpPr>
          <p:nvPr>
            <p:ph type="body" idx="1" hasCustomPrompt="1"/>
          </p:nvPr>
        </p:nvSpPr>
        <p:spPr>
          <a:xfrm>
            <a:off x="245908" y="4134822"/>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7"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26">
    <p:spTree>
      <p:nvGrpSpPr>
        <p:cNvPr id="1" name=""/>
        <p:cNvGrpSpPr/>
        <p:nvPr/>
      </p:nvGrpSpPr>
      <p:grpSpPr>
        <a:xfrm>
          <a:off x="0" y="0"/>
          <a:ext cx="0" cy="0"/>
          <a:chOff x="0" y="0"/>
          <a:chExt cx="0" cy="0"/>
        </a:xfrm>
      </p:grpSpPr>
      <p:sp>
        <p:nvSpPr>
          <p:cNvPr id="23" name="Content Placeholder 3"/>
          <p:cNvSpPr>
            <a:spLocks noGrp="1"/>
          </p:cNvSpPr>
          <p:nvPr>
            <p:ph sz="half" idx="34" hasCustomPrompt="1"/>
          </p:nvPr>
        </p:nvSpPr>
        <p:spPr>
          <a:xfrm>
            <a:off x="251520" y="4624482"/>
            <a:ext cx="4256862" cy="174422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4" name="Content Placeholder 3"/>
          <p:cNvSpPr>
            <a:spLocks noGrp="1"/>
          </p:cNvSpPr>
          <p:nvPr>
            <p:ph sz="half" idx="35" hasCustomPrompt="1"/>
          </p:nvPr>
        </p:nvSpPr>
        <p:spPr>
          <a:xfrm>
            <a:off x="4630847" y="4624482"/>
            <a:ext cx="4256862" cy="174422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4" name="Content Placeholder 3"/>
          <p:cNvSpPr>
            <a:spLocks noGrp="1"/>
          </p:cNvSpPr>
          <p:nvPr>
            <p:ph sz="half" idx="26" hasCustomPrompt="1"/>
          </p:nvPr>
        </p:nvSpPr>
        <p:spPr>
          <a:xfrm>
            <a:off x="251520" y="2204864"/>
            <a:ext cx="4256862" cy="174422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33" hasCustomPrompt="1"/>
          </p:nvPr>
        </p:nvSpPr>
        <p:spPr>
          <a:xfrm>
            <a:off x="4630847" y="2204864"/>
            <a:ext cx="4256862" cy="174422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5"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3"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Text Placeholder 2"/>
          <p:cNvSpPr>
            <a:spLocks noGrp="1"/>
          </p:cNvSpPr>
          <p:nvPr>
            <p:ph type="body" idx="28" hasCustomPrompt="1"/>
          </p:nvPr>
        </p:nvSpPr>
        <p:spPr>
          <a:xfrm>
            <a:off x="245908" y="4091964"/>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1" name="Text Placeholder 2"/>
          <p:cNvSpPr>
            <a:spLocks noGrp="1"/>
          </p:cNvSpPr>
          <p:nvPr>
            <p:ph type="body" idx="29" hasCustomPrompt="1"/>
          </p:nvPr>
        </p:nvSpPr>
        <p:spPr>
          <a:xfrm>
            <a:off x="251520" y="1988864"/>
            <a:ext cx="4256862"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0" fontAlgn="base" hangingPunct="0">
              <a:lnSpc>
                <a:spcPct val="120000"/>
              </a:lnSpc>
              <a:spcBef>
                <a:spcPct val="0"/>
              </a:spcBef>
              <a:spcAft>
                <a:spcPct val="0"/>
              </a:spcAft>
              <a:buClr>
                <a:srgbClr val="CC3300"/>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2" name="Text Placeholder 2"/>
          <p:cNvSpPr>
            <a:spLocks noGrp="1"/>
          </p:cNvSpPr>
          <p:nvPr>
            <p:ph type="body" idx="30" hasCustomPrompt="1"/>
          </p:nvPr>
        </p:nvSpPr>
        <p:spPr>
          <a:xfrm>
            <a:off x="4632369" y="1988864"/>
            <a:ext cx="4256862"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0" fontAlgn="base" hangingPunct="0">
              <a:lnSpc>
                <a:spcPct val="120000"/>
              </a:lnSpc>
              <a:spcBef>
                <a:spcPct val="0"/>
              </a:spcBef>
              <a:spcAft>
                <a:spcPct val="0"/>
              </a:spcAft>
              <a:buClr>
                <a:srgbClr val="CC3300"/>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Text Placeholder 2"/>
          <p:cNvSpPr>
            <a:spLocks noGrp="1"/>
          </p:cNvSpPr>
          <p:nvPr>
            <p:ph type="body" idx="31" hasCustomPrompt="1"/>
          </p:nvPr>
        </p:nvSpPr>
        <p:spPr>
          <a:xfrm>
            <a:off x="251520" y="4406522"/>
            <a:ext cx="4256862"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0" fontAlgn="base" hangingPunct="0">
              <a:lnSpc>
                <a:spcPct val="120000"/>
              </a:lnSpc>
              <a:spcBef>
                <a:spcPct val="0"/>
              </a:spcBef>
              <a:spcAft>
                <a:spcPct val="0"/>
              </a:spcAft>
              <a:buClr>
                <a:srgbClr val="CC3300"/>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32" hasCustomPrompt="1"/>
          </p:nvPr>
        </p:nvSpPr>
        <p:spPr>
          <a:xfrm>
            <a:off x="4632369" y="4406522"/>
            <a:ext cx="4256862"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0" fontAlgn="base" hangingPunct="0">
              <a:lnSpc>
                <a:spcPct val="120000"/>
              </a:lnSpc>
              <a:spcBef>
                <a:spcPct val="0"/>
              </a:spcBef>
              <a:spcAft>
                <a:spcPct val="0"/>
              </a:spcAft>
              <a:buClr>
                <a:srgbClr val="CC3300"/>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8"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27">
    <p:spTree>
      <p:nvGrpSpPr>
        <p:cNvPr id="1" name=""/>
        <p:cNvGrpSpPr/>
        <p:nvPr/>
      </p:nvGrpSpPr>
      <p:grpSpPr>
        <a:xfrm>
          <a:off x="0" y="0"/>
          <a:ext cx="0" cy="0"/>
          <a:chOff x="0" y="0"/>
          <a:chExt cx="0" cy="0"/>
        </a:xfrm>
      </p:grpSpPr>
      <p:sp>
        <p:nvSpPr>
          <p:cNvPr id="25"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41" name="Content Placeholder 3"/>
          <p:cNvSpPr>
            <a:spLocks noGrp="1"/>
          </p:cNvSpPr>
          <p:nvPr>
            <p:ph sz="half" idx="39" hasCustomPrompt="1"/>
          </p:nvPr>
        </p:nvSpPr>
        <p:spPr>
          <a:xfrm>
            <a:off x="245907" y="2187104"/>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40" hasCustomPrompt="1"/>
          </p:nvPr>
        </p:nvSpPr>
        <p:spPr>
          <a:xfrm>
            <a:off x="6101169" y="2187104"/>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41" hasCustomPrompt="1"/>
          </p:nvPr>
        </p:nvSpPr>
        <p:spPr>
          <a:xfrm>
            <a:off x="3175200" y="2187104"/>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6"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0" name="Text Placeholder 2"/>
          <p:cNvSpPr>
            <a:spLocks noGrp="1"/>
          </p:cNvSpPr>
          <p:nvPr>
            <p:ph type="body" idx="44" hasCustomPrompt="1"/>
          </p:nvPr>
        </p:nvSpPr>
        <p:spPr>
          <a:xfrm>
            <a:off x="245907" y="1978598"/>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4" name="Text Placeholder 2"/>
          <p:cNvSpPr>
            <a:spLocks noGrp="1"/>
          </p:cNvSpPr>
          <p:nvPr>
            <p:ph type="body" idx="45" hasCustomPrompt="1"/>
          </p:nvPr>
        </p:nvSpPr>
        <p:spPr>
          <a:xfrm>
            <a:off x="3176175" y="1978598"/>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5" name="Text Placeholder 2"/>
          <p:cNvSpPr>
            <a:spLocks noGrp="1"/>
          </p:cNvSpPr>
          <p:nvPr>
            <p:ph type="body" idx="46" hasCustomPrompt="1"/>
          </p:nvPr>
        </p:nvSpPr>
        <p:spPr>
          <a:xfrm>
            <a:off x="6101169" y="1978598"/>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Content Placeholder 3"/>
          <p:cNvSpPr>
            <a:spLocks noGrp="1"/>
          </p:cNvSpPr>
          <p:nvPr>
            <p:ph sz="half" idx="47" hasCustomPrompt="1"/>
          </p:nvPr>
        </p:nvSpPr>
        <p:spPr>
          <a:xfrm>
            <a:off x="245907" y="4653336"/>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Content Placeholder 3"/>
          <p:cNvSpPr>
            <a:spLocks noGrp="1"/>
          </p:cNvSpPr>
          <p:nvPr>
            <p:ph sz="half" idx="48" hasCustomPrompt="1"/>
          </p:nvPr>
        </p:nvSpPr>
        <p:spPr>
          <a:xfrm>
            <a:off x="6101169" y="4653336"/>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6" name="Content Placeholder 3"/>
          <p:cNvSpPr>
            <a:spLocks noGrp="1"/>
          </p:cNvSpPr>
          <p:nvPr>
            <p:ph sz="half" idx="49" hasCustomPrompt="1"/>
          </p:nvPr>
        </p:nvSpPr>
        <p:spPr>
          <a:xfrm>
            <a:off x="3175200" y="4653336"/>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Text Placeholder 2"/>
          <p:cNvSpPr>
            <a:spLocks noGrp="1"/>
          </p:cNvSpPr>
          <p:nvPr>
            <p:ph type="body" idx="50" hasCustomPrompt="1"/>
          </p:nvPr>
        </p:nvSpPr>
        <p:spPr>
          <a:xfrm>
            <a:off x="245908" y="4150300"/>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51" hasCustomPrompt="1"/>
          </p:nvPr>
        </p:nvSpPr>
        <p:spPr>
          <a:xfrm>
            <a:off x="245907" y="4444830"/>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Text Placeholder 2"/>
          <p:cNvSpPr>
            <a:spLocks noGrp="1"/>
          </p:cNvSpPr>
          <p:nvPr>
            <p:ph type="body" idx="52" hasCustomPrompt="1"/>
          </p:nvPr>
        </p:nvSpPr>
        <p:spPr>
          <a:xfrm>
            <a:off x="3176175" y="4444830"/>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2" name="Text Placeholder 2"/>
          <p:cNvSpPr>
            <a:spLocks noGrp="1"/>
          </p:cNvSpPr>
          <p:nvPr>
            <p:ph type="body" idx="53" hasCustomPrompt="1"/>
          </p:nvPr>
        </p:nvSpPr>
        <p:spPr>
          <a:xfrm>
            <a:off x="6101169" y="4444830"/>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6"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3"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28">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3" name="Content Placeholder 3"/>
          <p:cNvSpPr>
            <a:spLocks noGrp="1"/>
          </p:cNvSpPr>
          <p:nvPr>
            <p:ph sz="half" idx="53" hasCustomPrompt="1"/>
          </p:nvPr>
        </p:nvSpPr>
        <p:spPr>
          <a:xfrm>
            <a:off x="245908" y="2185814"/>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8" name="Content Placeholder 3"/>
          <p:cNvSpPr>
            <a:spLocks noGrp="1"/>
          </p:cNvSpPr>
          <p:nvPr>
            <p:ph sz="half" idx="54" hasCustomPrompt="1"/>
          </p:nvPr>
        </p:nvSpPr>
        <p:spPr>
          <a:xfrm>
            <a:off x="2445784" y="2185814"/>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3" name="Content Placeholder 3"/>
          <p:cNvSpPr>
            <a:spLocks noGrp="1"/>
          </p:cNvSpPr>
          <p:nvPr>
            <p:ph sz="half" idx="55" hasCustomPrompt="1"/>
          </p:nvPr>
        </p:nvSpPr>
        <p:spPr>
          <a:xfrm>
            <a:off x="4639015" y="2185814"/>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4" name="Content Placeholder 3"/>
          <p:cNvSpPr>
            <a:spLocks noGrp="1"/>
          </p:cNvSpPr>
          <p:nvPr>
            <p:ph sz="half" idx="56" hasCustomPrompt="1"/>
          </p:nvPr>
        </p:nvSpPr>
        <p:spPr>
          <a:xfrm>
            <a:off x="6832246" y="2185814"/>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5"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6" name="Text Placeholder 2"/>
          <p:cNvSpPr>
            <a:spLocks noGrp="1"/>
          </p:cNvSpPr>
          <p:nvPr>
            <p:ph type="body" idx="57" hasCustomPrompt="1"/>
          </p:nvPr>
        </p:nvSpPr>
        <p:spPr>
          <a:xfrm>
            <a:off x="245908" y="1979954"/>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7" name="Text Placeholder 2"/>
          <p:cNvSpPr>
            <a:spLocks noGrp="1"/>
          </p:cNvSpPr>
          <p:nvPr>
            <p:ph type="body" idx="58" hasCustomPrompt="1"/>
          </p:nvPr>
        </p:nvSpPr>
        <p:spPr>
          <a:xfrm>
            <a:off x="2445784" y="1979954"/>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8" name="Text Placeholder 2"/>
          <p:cNvSpPr>
            <a:spLocks noGrp="1"/>
          </p:cNvSpPr>
          <p:nvPr>
            <p:ph type="body" idx="59" hasCustomPrompt="1"/>
          </p:nvPr>
        </p:nvSpPr>
        <p:spPr>
          <a:xfrm>
            <a:off x="4637457" y="1979954"/>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9" name="Text Placeholder 2"/>
          <p:cNvSpPr>
            <a:spLocks noGrp="1"/>
          </p:cNvSpPr>
          <p:nvPr>
            <p:ph type="body" idx="60" hasCustomPrompt="1"/>
          </p:nvPr>
        </p:nvSpPr>
        <p:spPr>
          <a:xfrm>
            <a:off x="6832246" y="1979954"/>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Content Placeholder 3"/>
          <p:cNvSpPr>
            <a:spLocks noGrp="1"/>
          </p:cNvSpPr>
          <p:nvPr>
            <p:ph sz="half" idx="61" hasCustomPrompt="1"/>
          </p:nvPr>
        </p:nvSpPr>
        <p:spPr>
          <a:xfrm>
            <a:off x="245908" y="4578818"/>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Content Placeholder 3"/>
          <p:cNvSpPr>
            <a:spLocks noGrp="1"/>
          </p:cNvSpPr>
          <p:nvPr>
            <p:ph sz="half" idx="62" hasCustomPrompt="1"/>
          </p:nvPr>
        </p:nvSpPr>
        <p:spPr>
          <a:xfrm>
            <a:off x="2445784" y="4578818"/>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Content Placeholder 3"/>
          <p:cNvSpPr>
            <a:spLocks noGrp="1"/>
          </p:cNvSpPr>
          <p:nvPr>
            <p:ph sz="half" idx="63" hasCustomPrompt="1"/>
          </p:nvPr>
        </p:nvSpPr>
        <p:spPr>
          <a:xfrm>
            <a:off x="4639015" y="4578818"/>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64" hasCustomPrompt="1"/>
          </p:nvPr>
        </p:nvSpPr>
        <p:spPr>
          <a:xfrm>
            <a:off x="6832246" y="4578818"/>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4" name="Text Placeholder 2"/>
          <p:cNvSpPr>
            <a:spLocks noGrp="1"/>
          </p:cNvSpPr>
          <p:nvPr>
            <p:ph type="body" idx="65" hasCustomPrompt="1"/>
          </p:nvPr>
        </p:nvSpPr>
        <p:spPr>
          <a:xfrm>
            <a:off x="245908" y="4077072"/>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66" hasCustomPrompt="1"/>
          </p:nvPr>
        </p:nvSpPr>
        <p:spPr>
          <a:xfrm>
            <a:off x="245908" y="4372958"/>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9" name="Text Placeholder 2"/>
          <p:cNvSpPr>
            <a:spLocks noGrp="1"/>
          </p:cNvSpPr>
          <p:nvPr>
            <p:ph type="body" idx="67" hasCustomPrompt="1"/>
          </p:nvPr>
        </p:nvSpPr>
        <p:spPr>
          <a:xfrm>
            <a:off x="2445784" y="4372958"/>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0" name="Text Placeholder 2"/>
          <p:cNvSpPr>
            <a:spLocks noGrp="1"/>
          </p:cNvSpPr>
          <p:nvPr>
            <p:ph type="body" idx="68" hasCustomPrompt="1"/>
          </p:nvPr>
        </p:nvSpPr>
        <p:spPr>
          <a:xfrm>
            <a:off x="4637457" y="4372958"/>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69" hasCustomPrompt="1"/>
          </p:nvPr>
        </p:nvSpPr>
        <p:spPr>
          <a:xfrm>
            <a:off x="6832246" y="4372958"/>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0"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29">
    <p:spTree>
      <p:nvGrpSpPr>
        <p:cNvPr id="1" name=""/>
        <p:cNvGrpSpPr/>
        <p:nvPr/>
      </p:nvGrpSpPr>
      <p:grpSpPr>
        <a:xfrm>
          <a:off x="0" y="0"/>
          <a:ext cx="0" cy="0"/>
          <a:chOff x="0" y="0"/>
          <a:chExt cx="0" cy="0"/>
        </a:xfrm>
      </p:grpSpPr>
      <p:sp>
        <p:nvSpPr>
          <p:cNvPr id="10"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7"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8"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9"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30_Blank">
    <p:spTree>
      <p:nvGrpSpPr>
        <p:cNvPr id="1" name=""/>
        <p:cNvGrpSpPr/>
        <p:nvPr/>
      </p:nvGrpSpPr>
      <p:grpSpPr>
        <a:xfrm>
          <a:off x="0" y="0"/>
          <a:ext cx="0" cy="0"/>
          <a:chOff x="0" y="0"/>
          <a:chExt cx="0" cy="0"/>
        </a:xfrm>
      </p:grpSpPr>
      <p:sp>
        <p:nvSpPr>
          <p:cNvPr id="3"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ntent 31_Complete Blank">
    <p:spTree>
      <p:nvGrpSpPr>
        <p:cNvPr id="1" name=""/>
        <p:cNvGrpSpPr/>
        <p:nvPr/>
      </p:nvGrpSpPr>
      <p:grpSpPr>
        <a:xfrm>
          <a:off x="0" y="0"/>
          <a:ext cx="0" cy="0"/>
          <a:chOff x="0" y="0"/>
          <a:chExt cx="0" cy="0"/>
        </a:xfrm>
      </p:grpSpPr>
      <p:sp>
        <p:nvSpPr>
          <p:cNvPr id="3"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48A87A34-81AB-432B-8DAE-1953F412C126}" type="datetimeFigureOut">
              <a:rPr lang="en-US" dirty="0"/>
              <a:t>10/19/2018</a:t>
            </a:fld>
            <a:endParaRPr lang="en-US" dirty="0"/>
          </a:p>
        </p:txBody>
      </p:sp>
      <p:sp>
        <p:nvSpPr>
          <p:cNvPr id="5" name="Footer Placeholder 4"/>
          <p:cNvSpPr>
            <a:spLocks noGrp="1"/>
          </p:cNvSpPr>
          <p:nvPr>
            <p:ph type="ftr" sz="quarter" idx="11"/>
          </p:nvPr>
        </p:nvSpPr>
        <p:spPr>
          <a:xfrm>
            <a:off x="914400" y="4323846"/>
            <a:ext cx="4880610" cy="365125"/>
          </a:xfrm>
        </p:spPr>
        <p:txBody>
          <a:bodyPr/>
          <a:lstStyle/>
          <a:p>
            <a:pPr algn="r"/>
            <a:fld id="{B1F92669-E9AC-495A-9485-4D654D029480}" type="slidenum">
              <a:rPr lang="en-GB" smtClean="0"/>
              <a:pPr algn="r"/>
              <a:t>‹#›</a:t>
            </a:fld>
            <a:endParaRPr lang="en-GB" dirty="0"/>
          </a:p>
        </p:txBody>
      </p:sp>
      <p:sp>
        <p:nvSpPr>
          <p:cNvPr id="6" name="Slide Number Placeholder 5"/>
          <p:cNvSpPr>
            <a:spLocks noGrp="1"/>
          </p:cNvSpPr>
          <p:nvPr>
            <p:ph type="sldNum" sz="quarter" idx="12"/>
          </p:nvPr>
        </p:nvSpPr>
        <p:spPr>
          <a:xfrm>
            <a:off x="6057900" y="1430867"/>
            <a:ext cx="2171700"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34910799"/>
      </p:ext>
    </p:extLst>
  </p:cSld>
  <p:clrMapOvr>
    <a:masterClrMapping/>
  </p:clrMapOvr>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10/19/2018</a:t>
            </a:fld>
            <a:endParaRPr lang="en-US" dirty="0"/>
          </a:p>
        </p:txBody>
      </p:sp>
      <p:sp>
        <p:nvSpPr>
          <p:cNvPr id="5" name="Footer Placeholder 4"/>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93182587"/>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ab">
    <p:spTree>
      <p:nvGrpSpPr>
        <p:cNvPr id="1" name=""/>
        <p:cNvGrpSpPr/>
        <p:nvPr/>
      </p:nvGrpSpPr>
      <p:grpSpPr>
        <a:xfrm>
          <a:off x="0" y="0"/>
          <a:ext cx="0" cy="0"/>
          <a:chOff x="0" y="0"/>
          <a:chExt cx="0" cy="0"/>
        </a:xfrm>
      </p:grpSpPr>
      <p:sp>
        <p:nvSpPr>
          <p:cNvPr id="1072" name="Freeform 48"/>
          <p:cNvSpPr>
            <a:spLocks noChangeAspect="1"/>
          </p:cNvSpPr>
          <p:nvPr/>
        </p:nvSpPr>
        <p:spPr bwMode="auto">
          <a:xfrm>
            <a:off x="5550281" y="-411"/>
            <a:ext cx="3595645" cy="3553200"/>
          </a:xfrm>
          <a:custGeom>
            <a:avLst/>
            <a:gdLst/>
            <a:ahLst/>
            <a:cxnLst>
              <a:cxn ang="0">
                <a:pos x="0" y="742"/>
              </a:cxn>
              <a:cxn ang="0">
                <a:pos x="712" y="2344"/>
              </a:cxn>
              <a:cxn ang="0">
                <a:pos x="2372" y="2344"/>
              </a:cxn>
              <a:cxn ang="0">
                <a:pos x="2372" y="0"/>
              </a:cxn>
              <a:cxn ang="0">
                <a:pos x="322" y="0"/>
              </a:cxn>
              <a:cxn ang="0">
                <a:pos x="0" y="742"/>
              </a:cxn>
              <a:cxn ang="0">
                <a:pos x="0" y="742"/>
              </a:cxn>
            </a:cxnLst>
            <a:rect l="0" t="0" r="r" b="b"/>
            <a:pathLst>
              <a:path w="2372" h="2344">
                <a:moveTo>
                  <a:pt x="0" y="742"/>
                </a:moveTo>
                <a:lnTo>
                  <a:pt x="712" y="2344"/>
                </a:lnTo>
                <a:lnTo>
                  <a:pt x="2372" y="2344"/>
                </a:lnTo>
                <a:lnTo>
                  <a:pt x="2372" y="0"/>
                </a:lnTo>
                <a:lnTo>
                  <a:pt x="322" y="0"/>
                </a:lnTo>
                <a:lnTo>
                  <a:pt x="0" y="742"/>
                </a:lnTo>
                <a:lnTo>
                  <a:pt x="0" y="742"/>
                </a:ln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Text Placeholder 17"/>
          <p:cNvSpPr>
            <a:spLocks noGrp="1"/>
          </p:cNvSpPr>
          <p:nvPr>
            <p:ph type="body" sz="quarter" idx="10" hasCustomPrompt="1"/>
          </p:nvPr>
        </p:nvSpPr>
        <p:spPr>
          <a:xfrm>
            <a:off x="252047" y="3600000"/>
            <a:ext cx="7219950" cy="860400"/>
          </a:xfrm>
          <a:prstGeom prst="rect">
            <a:avLst/>
          </a:prstGeom>
        </p:spPr>
        <p:txBody>
          <a:bodyPr lIns="0" tIns="0" rIns="0" bIns="0" anchor="b" anchorCtr="0"/>
          <a:lstStyle>
            <a:lvl1pPr>
              <a:lnSpc>
                <a:spcPct val="120000"/>
              </a:lnSpc>
              <a:spcBef>
                <a:spcPts val="1000"/>
              </a:spcBef>
              <a:spcAft>
                <a:spcPts val="1000"/>
              </a:spcAft>
              <a:defRPr kumimoji="0" lang="en-GB" sz="24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defRPr>
            </a:lvl1pPr>
          </a:lstStyle>
          <a:p>
            <a:pPr marL="0" marR="0" lvl="0" indent="0" algn="l" defTabSz="957263" rtl="0" eaLnBrk="1" fontAlgn="base" latinLnBrk="0" hangingPunct="1">
              <a:lnSpc>
                <a:spcPct val="100000"/>
              </a:lnSpc>
              <a:spcBef>
                <a:spcPct val="0"/>
              </a:spcBef>
              <a:spcAft>
                <a:spcPct val="0"/>
              </a:spcAft>
              <a:buClrTx/>
              <a:buSzTx/>
              <a:buFontTx/>
              <a:buNone/>
              <a:tabLst/>
              <a:defRPr/>
            </a:pPr>
            <a:r>
              <a:rPr lang="en-US" dirty="0"/>
              <a:t>Enter your title here</a:t>
            </a:r>
            <a:endParaRPr lang="en-GB" dirty="0"/>
          </a:p>
        </p:txBody>
      </p:sp>
      <p:sp>
        <p:nvSpPr>
          <p:cNvPr id="16" name="Title 15"/>
          <p:cNvSpPr>
            <a:spLocks noGrp="1"/>
          </p:cNvSpPr>
          <p:nvPr>
            <p:ph type="title" hasCustomPrompt="1"/>
          </p:nvPr>
        </p:nvSpPr>
        <p:spPr>
          <a:xfrm>
            <a:off x="252047" y="4608000"/>
            <a:ext cx="7219950" cy="507600"/>
          </a:xfrm>
          <a:prstGeom prst="rect">
            <a:avLst/>
          </a:prstGeom>
        </p:spPr>
        <p:txBody>
          <a:bodyPr lIns="0" tIns="72000" rIns="0" bIns="0"/>
          <a:lstStyle>
            <a:lvl1pPr>
              <a:lnSpc>
                <a:spcPct val="120000"/>
              </a:lnSpc>
              <a:spcBef>
                <a:spcPts val="0"/>
              </a:spcBef>
              <a:spcAft>
                <a:spcPts val="0"/>
              </a:spcAft>
              <a:defRPr lang="en-GB" sz="1800" b="1" baseline="0" dirty="0">
                <a:solidFill>
                  <a:schemeClr val="tx1"/>
                </a:solidFill>
                <a:latin typeface="+mn-lt"/>
                <a:ea typeface="MS PGothic" pitchFamily="34" charset="-128"/>
                <a:cs typeface="Arial Unicode MS" pitchFamily="34" charset="-128"/>
              </a:defRPr>
            </a:lvl1pPr>
          </a:lstStyle>
          <a:p>
            <a:pPr lvl="0" algn="l" defTabSz="957263" rtl="0" eaLnBrk="1" fontAlgn="base" hangingPunct="1">
              <a:spcBef>
                <a:spcPts val="1000"/>
              </a:spcBef>
              <a:spcAft>
                <a:spcPts val="1000"/>
              </a:spcAft>
              <a:buClr>
                <a:srgbClr val="CC3300"/>
              </a:buClr>
            </a:pPr>
            <a:r>
              <a:rPr lang="en-US" dirty="0"/>
              <a:t>Enter your subtitle here</a:t>
            </a:r>
            <a:endParaRPr lang="en-GB" dirty="0"/>
          </a:p>
        </p:txBody>
      </p:sp>
      <p:sp>
        <p:nvSpPr>
          <p:cNvPr id="129" name="Freeform 64"/>
          <p:cNvSpPr>
            <a:spLocks/>
          </p:cNvSpPr>
          <p:nvPr/>
        </p:nvSpPr>
        <p:spPr bwMode="auto">
          <a:xfrm>
            <a:off x="4818750"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0" name="Freeform 65"/>
          <p:cNvSpPr>
            <a:spLocks/>
          </p:cNvSpPr>
          <p:nvPr/>
        </p:nvSpPr>
        <p:spPr bwMode="auto">
          <a:xfrm>
            <a:off x="4803463"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1" name="Freeform 66"/>
          <p:cNvSpPr>
            <a:spLocks/>
          </p:cNvSpPr>
          <p:nvPr/>
        </p:nvSpPr>
        <p:spPr bwMode="auto">
          <a:xfrm>
            <a:off x="4602188"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2" name="Freeform 67"/>
          <p:cNvSpPr>
            <a:spLocks/>
          </p:cNvSpPr>
          <p:nvPr/>
        </p:nvSpPr>
        <p:spPr bwMode="auto">
          <a:xfrm>
            <a:off x="4586901"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3" name="Freeform 68"/>
          <p:cNvSpPr>
            <a:spLocks/>
          </p:cNvSpPr>
          <p:nvPr/>
        </p:nvSpPr>
        <p:spPr bwMode="auto">
          <a:xfrm>
            <a:off x="3087212"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4" name="Freeform 69"/>
          <p:cNvSpPr>
            <a:spLocks/>
          </p:cNvSpPr>
          <p:nvPr/>
        </p:nvSpPr>
        <p:spPr bwMode="auto">
          <a:xfrm>
            <a:off x="3056638"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5" name="Freeform 70"/>
          <p:cNvSpPr>
            <a:spLocks/>
          </p:cNvSpPr>
          <p:nvPr/>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6" name="Freeform 71"/>
          <p:cNvSpPr>
            <a:spLocks/>
          </p:cNvSpPr>
          <p:nvPr/>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7" name="Freeform 72"/>
          <p:cNvSpPr>
            <a:spLocks/>
          </p:cNvSpPr>
          <p:nvPr/>
        </p:nvSpPr>
        <p:spPr bwMode="auto">
          <a:xfrm>
            <a:off x="5062700"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8" name="Freeform 73"/>
          <p:cNvSpPr>
            <a:spLocks/>
          </p:cNvSpPr>
          <p:nvPr/>
        </p:nvSpPr>
        <p:spPr bwMode="auto">
          <a:xfrm>
            <a:off x="5055057"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9" name="Freeform 74"/>
          <p:cNvSpPr>
            <a:spLocks/>
          </p:cNvSpPr>
          <p:nvPr/>
        </p:nvSpPr>
        <p:spPr bwMode="auto">
          <a:xfrm>
            <a:off x="410505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0" name="Freeform 75"/>
          <p:cNvSpPr>
            <a:spLocks/>
          </p:cNvSpPr>
          <p:nvPr/>
        </p:nvSpPr>
        <p:spPr bwMode="auto">
          <a:xfrm>
            <a:off x="408212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1" name="Freeform 76"/>
          <p:cNvSpPr>
            <a:spLocks/>
          </p:cNvSpPr>
          <p:nvPr/>
        </p:nvSpPr>
        <p:spPr bwMode="auto">
          <a:xfrm>
            <a:off x="3607916"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2" name="Freeform 77"/>
          <p:cNvSpPr>
            <a:spLocks/>
          </p:cNvSpPr>
          <p:nvPr/>
        </p:nvSpPr>
        <p:spPr bwMode="auto">
          <a:xfrm>
            <a:off x="3577342"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3" name="Freeform 78"/>
          <p:cNvSpPr>
            <a:spLocks/>
          </p:cNvSpPr>
          <p:nvPr/>
        </p:nvSpPr>
        <p:spPr bwMode="auto">
          <a:xfrm>
            <a:off x="2125106"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4" name="Freeform 79"/>
          <p:cNvSpPr>
            <a:spLocks/>
          </p:cNvSpPr>
          <p:nvPr/>
        </p:nvSpPr>
        <p:spPr bwMode="auto">
          <a:xfrm>
            <a:off x="2086889"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5" name="Freeform 80"/>
          <p:cNvSpPr>
            <a:spLocks/>
          </p:cNvSpPr>
          <p:nvPr/>
        </p:nvSpPr>
        <p:spPr bwMode="auto">
          <a:xfrm>
            <a:off x="27445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6" name="Freeform 81"/>
          <p:cNvSpPr>
            <a:spLocks/>
          </p:cNvSpPr>
          <p:nvPr/>
        </p:nvSpPr>
        <p:spPr bwMode="auto">
          <a:xfrm>
            <a:off x="22859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172" name="Picture 171" descr="NOMURA_A4_PMS_1797.emf"/>
          <p:cNvPicPr>
            <a:picLocks noChangeAspect="1"/>
          </p:cNvPicPr>
          <p:nvPr/>
        </p:nvPicPr>
        <p:blipFill>
          <a:blip r:embed="rId2" cstate="print"/>
          <a:stretch>
            <a:fillRect/>
          </a:stretch>
        </p:blipFill>
        <p:spPr bwMode="white">
          <a:xfrm>
            <a:off x="7599212" y="306904"/>
            <a:ext cx="1260000" cy="222805"/>
          </a:xfrm>
          <a:prstGeom prst="rect">
            <a:avLst/>
          </a:prstGeom>
        </p:spPr>
      </p:pic>
      <p:sp>
        <p:nvSpPr>
          <p:cNvPr id="24" name="Freeform 48"/>
          <p:cNvSpPr>
            <a:spLocks noChangeAspect="1"/>
          </p:cNvSpPr>
          <p:nvPr userDrawn="1"/>
        </p:nvSpPr>
        <p:spPr bwMode="auto">
          <a:xfrm>
            <a:off x="5550281" y="-411"/>
            <a:ext cx="3595645" cy="3553200"/>
          </a:xfrm>
          <a:custGeom>
            <a:avLst/>
            <a:gdLst/>
            <a:ahLst/>
            <a:cxnLst>
              <a:cxn ang="0">
                <a:pos x="0" y="742"/>
              </a:cxn>
              <a:cxn ang="0">
                <a:pos x="712" y="2344"/>
              </a:cxn>
              <a:cxn ang="0">
                <a:pos x="2372" y="2344"/>
              </a:cxn>
              <a:cxn ang="0">
                <a:pos x="2372" y="0"/>
              </a:cxn>
              <a:cxn ang="0">
                <a:pos x="322" y="0"/>
              </a:cxn>
              <a:cxn ang="0">
                <a:pos x="0" y="742"/>
              </a:cxn>
              <a:cxn ang="0">
                <a:pos x="0" y="742"/>
              </a:cxn>
            </a:cxnLst>
            <a:rect l="0" t="0" r="r" b="b"/>
            <a:pathLst>
              <a:path w="2372" h="2344">
                <a:moveTo>
                  <a:pt x="0" y="742"/>
                </a:moveTo>
                <a:lnTo>
                  <a:pt x="712" y="2344"/>
                </a:lnTo>
                <a:lnTo>
                  <a:pt x="2372" y="2344"/>
                </a:lnTo>
                <a:lnTo>
                  <a:pt x="2372" y="0"/>
                </a:lnTo>
                <a:lnTo>
                  <a:pt x="322" y="0"/>
                </a:lnTo>
                <a:lnTo>
                  <a:pt x="0" y="742"/>
                </a:lnTo>
                <a:lnTo>
                  <a:pt x="0" y="742"/>
                </a:ln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64"/>
          <p:cNvSpPr>
            <a:spLocks/>
          </p:cNvSpPr>
          <p:nvPr userDrawn="1"/>
        </p:nvSpPr>
        <p:spPr bwMode="auto">
          <a:xfrm>
            <a:off x="4818750"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65"/>
          <p:cNvSpPr>
            <a:spLocks/>
          </p:cNvSpPr>
          <p:nvPr userDrawn="1"/>
        </p:nvSpPr>
        <p:spPr bwMode="auto">
          <a:xfrm>
            <a:off x="4803463"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66"/>
          <p:cNvSpPr>
            <a:spLocks/>
          </p:cNvSpPr>
          <p:nvPr userDrawn="1"/>
        </p:nvSpPr>
        <p:spPr bwMode="auto">
          <a:xfrm>
            <a:off x="4602188"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7"/>
          <p:cNvSpPr>
            <a:spLocks/>
          </p:cNvSpPr>
          <p:nvPr userDrawn="1"/>
        </p:nvSpPr>
        <p:spPr bwMode="auto">
          <a:xfrm>
            <a:off x="4586901"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68"/>
          <p:cNvSpPr>
            <a:spLocks/>
          </p:cNvSpPr>
          <p:nvPr userDrawn="1"/>
        </p:nvSpPr>
        <p:spPr bwMode="auto">
          <a:xfrm>
            <a:off x="3087212"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69"/>
          <p:cNvSpPr>
            <a:spLocks/>
          </p:cNvSpPr>
          <p:nvPr userDrawn="1"/>
        </p:nvSpPr>
        <p:spPr bwMode="auto">
          <a:xfrm>
            <a:off x="3056638"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70"/>
          <p:cNvSpPr>
            <a:spLocks/>
          </p:cNvSpPr>
          <p:nvPr userDrawn="1"/>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1"/>
          <p:cNvSpPr>
            <a:spLocks/>
          </p:cNvSpPr>
          <p:nvPr userDrawn="1"/>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72"/>
          <p:cNvSpPr>
            <a:spLocks/>
          </p:cNvSpPr>
          <p:nvPr userDrawn="1"/>
        </p:nvSpPr>
        <p:spPr bwMode="auto">
          <a:xfrm>
            <a:off x="5062700"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73"/>
          <p:cNvSpPr>
            <a:spLocks/>
          </p:cNvSpPr>
          <p:nvPr userDrawn="1"/>
        </p:nvSpPr>
        <p:spPr bwMode="auto">
          <a:xfrm>
            <a:off x="5055057"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4"/>
          <p:cNvSpPr>
            <a:spLocks/>
          </p:cNvSpPr>
          <p:nvPr userDrawn="1"/>
        </p:nvSpPr>
        <p:spPr bwMode="auto">
          <a:xfrm>
            <a:off x="410505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75"/>
          <p:cNvSpPr>
            <a:spLocks/>
          </p:cNvSpPr>
          <p:nvPr userDrawn="1"/>
        </p:nvSpPr>
        <p:spPr bwMode="auto">
          <a:xfrm>
            <a:off x="408212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76"/>
          <p:cNvSpPr>
            <a:spLocks/>
          </p:cNvSpPr>
          <p:nvPr userDrawn="1"/>
        </p:nvSpPr>
        <p:spPr bwMode="auto">
          <a:xfrm>
            <a:off x="3607916"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77"/>
          <p:cNvSpPr>
            <a:spLocks/>
          </p:cNvSpPr>
          <p:nvPr userDrawn="1"/>
        </p:nvSpPr>
        <p:spPr bwMode="auto">
          <a:xfrm>
            <a:off x="3577342"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78"/>
          <p:cNvSpPr>
            <a:spLocks/>
          </p:cNvSpPr>
          <p:nvPr userDrawn="1"/>
        </p:nvSpPr>
        <p:spPr bwMode="auto">
          <a:xfrm>
            <a:off x="2125106"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79"/>
          <p:cNvSpPr>
            <a:spLocks/>
          </p:cNvSpPr>
          <p:nvPr userDrawn="1"/>
        </p:nvSpPr>
        <p:spPr bwMode="auto">
          <a:xfrm>
            <a:off x="2086889"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80"/>
          <p:cNvSpPr>
            <a:spLocks/>
          </p:cNvSpPr>
          <p:nvPr userDrawn="1"/>
        </p:nvSpPr>
        <p:spPr bwMode="auto">
          <a:xfrm>
            <a:off x="27445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1"/>
          <p:cNvSpPr>
            <a:spLocks/>
          </p:cNvSpPr>
          <p:nvPr userDrawn="1"/>
        </p:nvSpPr>
        <p:spPr bwMode="auto">
          <a:xfrm>
            <a:off x="22859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43" name="Picture 42" descr="NOMURA_A4_PMS_1797.emf"/>
          <p:cNvPicPr>
            <a:picLocks noChangeAspect="1"/>
          </p:cNvPicPr>
          <p:nvPr userDrawn="1"/>
        </p:nvPicPr>
        <p:blipFill>
          <a:blip r:embed="rId2" cstate="print"/>
          <a:stretch>
            <a:fillRect/>
          </a:stretch>
        </p:blipFill>
        <p:spPr bwMode="white">
          <a:xfrm>
            <a:off x="7599212" y="306904"/>
            <a:ext cx="1260000" cy="222805"/>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48A87A34-81AB-432B-8DAE-1953F412C126}" type="datetimeFigureOut">
              <a:rPr lang="en-US" dirty="0"/>
              <a:pPr/>
              <a:t>10/19/2018</a:t>
            </a:fld>
            <a:endParaRPr lang="en-US" dirty="0"/>
          </a:p>
        </p:txBody>
      </p:sp>
      <p:sp>
        <p:nvSpPr>
          <p:cNvPr id="5" name="Footer Placeholder 4"/>
          <p:cNvSpPr>
            <a:spLocks noGrp="1"/>
          </p:cNvSpPr>
          <p:nvPr>
            <p:ph type="ftr" sz="quarter" idx="11"/>
          </p:nvPr>
        </p:nvSpPr>
        <p:spPr>
          <a:xfrm>
            <a:off x="594360" y="381001"/>
            <a:ext cx="4830656" cy="365125"/>
          </a:xfrm>
        </p:spPr>
        <p:txBody>
          <a:bodyPr/>
          <a:lstStyle/>
          <a:p>
            <a:pPr algn="r"/>
            <a:fld id="{B1F92669-E9AC-495A-9485-4D654D029480}" type="slidenum">
              <a:rPr lang="en-GB" smtClean="0"/>
              <a:pPr algn="r"/>
              <a:t>‹#›</a:t>
            </a:fld>
            <a:endParaRPr lang="en-GB" dirty="0"/>
          </a:p>
        </p:txBody>
      </p:sp>
      <p:sp>
        <p:nvSpPr>
          <p:cNvPr id="6" name="Slide Number Placeholder 5"/>
          <p:cNvSpPr>
            <a:spLocks noGrp="1"/>
          </p:cNvSpPr>
          <p:nvPr>
            <p:ph type="sldNum" sz="quarter" idx="12"/>
          </p:nvPr>
        </p:nvSpPr>
        <p:spPr>
          <a:xfrm>
            <a:off x="7882466" y="381001"/>
            <a:ext cx="667173"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30833158"/>
      </p:ext>
    </p:extLst>
  </p:cSld>
  <p:clrMapOvr>
    <a:masterClrMapping/>
  </p:clrMapOvr>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10/19/2018</a:t>
            </a:fld>
            <a:endParaRPr lang="en-US" dirty="0"/>
          </a:p>
        </p:txBody>
      </p:sp>
      <p:sp>
        <p:nvSpPr>
          <p:cNvPr id="6" name="Footer Placeholder 5"/>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98682745"/>
      </p:ext>
    </p:extLst>
  </p:cSld>
  <p:clrMapOvr>
    <a:masterClrMapping/>
  </p:clrMapOvr>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10/19/2018</a:t>
            </a:fld>
            <a:endParaRPr lang="en-US" dirty="0"/>
          </a:p>
        </p:txBody>
      </p:sp>
      <p:sp>
        <p:nvSpPr>
          <p:cNvPr id="8" name="Footer Placeholder 7"/>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34413684"/>
      </p:ext>
    </p:extLst>
  </p:cSld>
  <p:clrMapOvr>
    <a:masterClrMapping/>
  </p:clrMapOvr>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10/19/2018</a:t>
            </a:fld>
            <a:endParaRPr lang="en-US" dirty="0"/>
          </a:p>
        </p:txBody>
      </p:sp>
      <p:sp>
        <p:nvSpPr>
          <p:cNvPr id="4" name="Footer Placeholder 3"/>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60801212"/>
      </p:ext>
    </p:extLst>
  </p:cSld>
  <p:clrMapOvr>
    <a:masterClrMapping/>
  </p:clrMapOvr>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10/19/2018</a:t>
            </a:fld>
            <a:endParaRPr lang="en-US" dirty="0"/>
          </a:p>
        </p:txBody>
      </p:sp>
      <p:sp>
        <p:nvSpPr>
          <p:cNvPr id="3" name="Footer Placeholder 2"/>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13707676"/>
      </p:ext>
    </p:extLst>
  </p:cSld>
  <p:clrMapOvr>
    <a:masterClrMapping/>
  </p:clrMapOvr>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10/19/2018</a:t>
            </a:fld>
            <a:endParaRPr lang="en-US" dirty="0"/>
          </a:p>
        </p:txBody>
      </p:sp>
      <p:sp>
        <p:nvSpPr>
          <p:cNvPr id="6" name="Footer Placeholder 5"/>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62804722"/>
      </p:ext>
    </p:extLst>
  </p:cSld>
  <p:clrMapOvr>
    <a:masterClrMapping/>
  </p:clrMapOvr>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10/19/2018</a:t>
            </a:fld>
            <a:endParaRPr lang="en-US" dirty="0"/>
          </a:p>
        </p:txBody>
      </p:sp>
      <p:sp>
        <p:nvSpPr>
          <p:cNvPr id="6" name="Footer Placeholder 5"/>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79433541"/>
      </p:ext>
    </p:extLst>
  </p:cSld>
  <p:clrMapOvr>
    <a:masterClrMapping/>
  </p:clrMapOvr>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10/19/2018</a:t>
            </a:fld>
            <a:endParaRPr lang="en-US" dirty="0"/>
          </a:p>
        </p:txBody>
      </p:sp>
      <p:sp>
        <p:nvSpPr>
          <p:cNvPr id="6" name="Footer Placeholder 5"/>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6673168"/>
      </p:ext>
    </p:extLst>
  </p:cSld>
  <p:clrMapOvr>
    <a:masterClrMapping/>
  </p:clrMapOvr>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48A87A34-81AB-432B-8DAE-1953F412C126}" type="datetimeFigureOut">
              <a:rPr lang="en-US" dirty="0"/>
              <a:pPr/>
              <a:t>10/19/2018</a:t>
            </a:fld>
            <a:endParaRPr lang="en-US" dirty="0"/>
          </a:p>
        </p:txBody>
      </p:sp>
      <p:sp>
        <p:nvSpPr>
          <p:cNvPr id="6" name="Footer Placeholder 5"/>
          <p:cNvSpPr>
            <a:spLocks noGrp="1"/>
          </p:cNvSpPr>
          <p:nvPr>
            <p:ph type="ftr" sz="quarter" idx="11"/>
          </p:nvPr>
        </p:nvSpPr>
        <p:spPr>
          <a:xfrm>
            <a:off x="594360" y="381001"/>
            <a:ext cx="4830656" cy="365125"/>
          </a:xfrm>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a:xfrm>
            <a:off x="7882466" y="381001"/>
            <a:ext cx="667174"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14144366"/>
      </p:ext>
    </p:extLst>
  </p:cSld>
  <p:clrMapOvr>
    <a:masterClrMapping/>
  </p:clrMapOvr>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48A87A34-81AB-432B-8DAE-1953F412C126}" type="datetimeFigureOut">
              <a:rPr lang="en-US" dirty="0"/>
              <a:pPr/>
              <a:t>10/19/2018</a:t>
            </a:fld>
            <a:endParaRPr lang="en-US" dirty="0"/>
          </a:p>
        </p:txBody>
      </p:sp>
      <p:sp>
        <p:nvSpPr>
          <p:cNvPr id="6" name="Footer Placeholder 5"/>
          <p:cNvSpPr>
            <a:spLocks noGrp="1"/>
          </p:cNvSpPr>
          <p:nvPr>
            <p:ph type="ftr" sz="quarter" idx="11"/>
          </p:nvPr>
        </p:nvSpPr>
        <p:spPr>
          <a:xfrm>
            <a:off x="594360" y="379438"/>
            <a:ext cx="4830656" cy="365125"/>
          </a:xfrm>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a:xfrm>
            <a:off x="7882466" y="381001"/>
            <a:ext cx="667174" cy="365125"/>
          </a:xfrm>
        </p:spPr>
        <p:txBody>
          <a:bodyPr/>
          <a:lstStyle/>
          <a:p>
            <a:fld id="{6D22F896-40B5-4ADD-8801-0D06FADFA095}" type="slidenum">
              <a:rPr lang="en-US" dirty="0"/>
              <a:t>‹#›</a:t>
            </a:fld>
            <a:endParaRPr lang="en-US" dirty="0"/>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3767687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ppendix">
    <p:spTree>
      <p:nvGrpSpPr>
        <p:cNvPr id="1" name=""/>
        <p:cNvGrpSpPr/>
        <p:nvPr/>
      </p:nvGrpSpPr>
      <p:grpSpPr>
        <a:xfrm>
          <a:off x="0" y="0"/>
          <a:ext cx="0" cy="0"/>
          <a:chOff x="0" y="0"/>
          <a:chExt cx="0" cy="0"/>
        </a:xfrm>
      </p:grpSpPr>
      <p:sp>
        <p:nvSpPr>
          <p:cNvPr id="5" name="Text Placeholder 17"/>
          <p:cNvSpPr>
            <a:spLocks noGrp="1"/>
          </p:cNvSpPr>
          <p:nvPr>
            <p:ph type="body" sz="quarter" idx="10" hasCustomPrompt="1"/>
          </p:nvPr>
        </p:nvSpPr>
        <p:spPr>
          <a:xfrm>
            <a:off x="252047" y="3600000"/>
            <a:ext cx="7219950" cy="860400"/>
          </a:xfrm>
          <a:prstGeom prst="rect">
            <a:avLst/>
          </a:prstGeom>
        </p:spPr>
        <p:txBody>
          <a:bodyPr lIns="0" tIns="0" rIns="0" bIns="0" anchor="b" anchorCtr="0"/>
          <a:lstStyle>
            <a:lvl1pPr>
              <a:lnSpc>
                <a:spcPct val="120000"/>
              </a:lnSpc>
              <a:spcBef>
                <a:spcPts val="1000"/>
              </a:spcBef>
              <a:spcAft>
                <a:spcPts val="1000"/>
              </a:spcAft>
              <a:defRPr kumimoji="0" lang="en-GB" sz="24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defRPr>
            </a:lvl1pPr>
          </a:lstStyle>
          <a:p>
            <a:pPr marL="0" marR="0" lvl="0" indent="0" algn="l" defTabSz="957263" rtl="0" eaLnBrk="1" fontAlgn="base" latinLnBrk="0" hangingPunct="1">
              <a:lnSpc>
                <a:spcPct val="100000"/>
              </a:lnSpc>
              <a:spcBef>
                <a:spcPct val="0"/>
              </a:spcBef>
              <a:spcAft>
                <a:spcPct val="0"/>
              </a:spcAft>
              <a:buClrTx/>
              <a:buSzTx/>
              <a:buFontTx/>
              <a:buNone/>
              <a:tabLst/>
              <a:defRPr/>
            </a:pPr>
            <a:r>
              <a:rPr lang="en-US" dirty="0"/>
              <a:t>Enter your title here</a:t>
            </a:r>
            <a:endParaRPr lang="en-GB" dirty="0"/>
          </a:p>
        </p:txBody>
      </p:sp>
      <p:sp>
        <p:nvSpPr>
          <p:cNvPr id="11" name="Title 15"/>
          <p:cNvSpPr>
            <a:spLocks noGrp="1"/>
          </p:cNvSpPr>
          <p:nvPr>
            <p:ph type="title" hasCustomPrompt="1"/>
          </p:nvPr>
        </p:nvSpPr>
        <p:spPr>
          <a:xfrm>
            <a:off x="252047" y="4608000"/>
            <a:ext cx="7219950" cy="507600"/>
          </a:xfrm>
          <a:prstGeom prst="rect">
            <a:avLst/>
          </a:prstGeom>
        </p:spPr>
        <p:txBody>
          <a:bodyPr lIns="0" tIns="72000" rIns="0" bIns="0"/>
          <a:lstStyle>
            <a:lvl1pPr>
              <a:lnSpc>
                <a:spcPct val="120000"/>
              </a:lnSpc>
              <a:spcBef>
                <a:spcPts val="0"/>
              </a:spcBef>
              <a:spcAft>
                <a:spcPts val="0"/>
              </a:spcAft>
              <a:defRPr lang="en-GB" sz="1800" b="1" baseline="0" dirty="0">
                <a:solidFill>
                  <a:schemeClr val="tx1"/>
                </a:solidFill>
                <a:latin typeface="+mn-lt"/>
                <a:ea typeface="MS PGothic" pitchFamily="34" charset="-128"/>
                <a:cs typeface="Arial Unicode MS" pitchFamily="34" charset="-128"/>
              </a:defRPr>
            </a:lvl1pPr>
          </a:lstStyle>
          <a:p>
            <a:pPr lvl="0" algn="l" defTabSz="957263" rtl="0" eaLnBrk="1" fontAlgn="base" hangingPunct="1">
              <a:spcBef>
                <a:spcPts val="1000"/>
              </a:spcBef>
              <a:spcAft>
                <a:spcPts val="1000"/>
              </a:spcAft>
              <a:buClr>
                <a:srgbClr val="CC3300"/>
              </a:buClr>
            </a:pPr>
            <a:r>
              <a:rPr lang="en-US" dirty="0"/>
              <a:t>Enter your subtitle here</a:t>
            </a:r>
            <a:endParaRPr lang="en-GB" dirty="0"/>
          </a:p>
        </p:txBody>
      </p:sp>
      <p:sp>
        <p:nvSpPr>
          <p:cNvPr id="40" name="Freeform 48"/>
          <p:cNvSpPr>
            <a:spLocks noChangeAspect="1"/>
          </p:cNvSpPr>
          <p:nvPr/>
        </p:nvSpPr>
        <p:spPr bwMode="auto">
          <a:xfrm>
            <a:off x="5550281" y="-411"/>
            <a:ext cx="3595645" cy="3553200"/>
          </a:xfrm>
          <a:custGeom>
            <a:avLst/>
            <a:gdLst/>
            <a:ahLst/>
            <a:cxnLst>
              <a:cxn ang="0">
                <a:pos x="0" y="742"/>
              </a:cxn>
              <a:cxn ang="0">
                <a:pos x="712" y="2344"/>
              </a:cxn>
              <a:cxn ang="0">
                <a:pos x="2372" y="2344"/>
              </a:cxn>
              <a:cxn ang="0">
                <a:pos x="2372" y="0"/>
              </a:cxn>
              <a:cxn ang="0">
                <a:pos x="322" y="0"/>
              </a:cxn>
              <a:cxn ang="0">
                <a:pos x="0" y="742"/>
              </a:cxn>
              <a:cxn ang="0">
                <a:pos x="0" y="742"/>
              </a:cxn>
            </a:cxnLst>
            <a:rect l="0" t="0" r="r" b="b"/>
            <a:pathLst>
              <a:path w="2372" h="2344">
                <a:moveTo>
                  <a:pt x="0" y="742"/>
                </a:moveTo>
                <a:lnTo>
                  <a:pt x="712" y="2344"/>
                </a:lnTo>
                <a:lnTo>
                  <a:pt x="2372" y="2344"/>
                </a:lnTo>
                <a:lnTo>
                  <a:pt x="2372" y="0"/>
                </a:lnTo>
                <a:lnTo>
                  <a:pt x="322" y="0"/>
                </a:lnTo>
                <a:lnTo>
                  <a:pt x="0" y="742"/>
                </a:lnTo>
                <a:lnTo>
                  <a:pt x="0" y="742"/>
                </a:ln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64"/>
          <p:cNvSpPr>
            <a:spLocks/>
          </p:cNvSpPr>
          <p:nvPr/>
        </p:nvSpPr>
        <p:spPr bwMode="auto">
          <a:xfrm>
            <a:off x="4818750"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65"/>
          <p:cNvSpPr>
            <a:spLocks/>
          </p:cNvSpPr>
          <p:nvPr/>
        </p:nvSpPr>
        <p:spPr bwMode="auto">
          <a:xfrm>
            <a:off x="4803463"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66"/>
          <p:cNvSpPr>
            <a:spLocks/>
          </p:cNvSpPr>
          <p:nvPr/>
        </p:nvSpPr>
        <p:spPr bwMode="auto">
          <a:xfrm>
            <a:off x="4602188"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67"/>
          <p:cNvSpPr>
            <a:spLocks/>
          </p:cNvSpPr>
          <p:nvPr/>
        </p:nvSpPr>
        <p:spPr bwMode="auto">
          <a:xfrm>
            <a:off x="4586901"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68"/>
          <p:cNvSpPr>
            <a:spLocks/>
          </p:cNvSpPr>
          <p:nvPr/>
        </p:nvSpPr>
        <p:spPr bwMode="auto">
          <a:xfrm>
            <a:off x="3087212"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69"/>
          <p:cNvSpPr>
            <a:spLocks/>
          </p:cNvSpPr>
          <p:nvPr/>
        </p:nvSpPr>
        <p:spPr bwMode="auto">
          <a:xfrm>
            <a:off x="3056638"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70"/>
          <p:cNvSpPr>
            <a:spLocks/>
          </p:cNvSpPr>
          <p:nvPr/>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71"/>
          <p:cNvSpPr>
            <a:spLocks/>
          </p:cNvSpPr>
          <p:nvPr/>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2"/>
          <p:cNvSpPr>
            <a:spLocks/>
          </p:cNvSpPr>
          <p:nvPr/>
        </p:nvSpPr>
        <p:spPr bwMode="auto">
          <a:xfrm>
            <a:off x="5062700"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3"/>
          <p:cNvSpPr>
            <a:spLocks/>
          </p:cNvSpPr>
          <p:nvPr/>
        </p:nvSpPr>
        <p:spPr bwMode="auto">
          <a:xfrm>
            <a:off x="5055057"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74"/>
          <p:cNvSpPr>
            <a:spLocks/>
          </p:cNvSpPr>
          <p:nvPr/>
        </p:nvSpPr>
        <p:spPr bwMode="auto">
          <a:xfrm>
            <a:off x="410505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75"/>
          <p:cNvSpPr>
            <a:spLocks/>
          </p:cNvSpPr>
          <p:nvPr/>
        </p:nvSpPr>
        <p:spPr bwMode="auto">
          <a:xfrm>
            <a:off x="408212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76"/>
          <p:cNvSpPr>
            <a:spLocks/>
          </p:cNvSpPr>
          <p:nvPr/>
        </p:nvSpPr>
        <p:spPr bwMode="auto">
          <a:xfrm>
            <a:off x="3607916"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77"/>
          <p:cNvSpPr>
            <a:spLocks/>
          </p:cNvSpPr>
          <p:nvPr/>
        </p:nvSpPr>
        <p:spPr bwMode="auto">
          <a:xfrm>
            <a:off x="3577342"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78"/>
          <p:cNvSpPr>
            <a:spLocks/>
          </p:cNvSpPr>
          <p:nvPr/>
        </p:nvSpPr>
        <p:spPr bwMode="auto">
          <a:xfrm>
            <a:off x="2125106"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79"/>
          <p:cNvSpPr>
            <a:spLocks/>
          </p:cNvSpPr>
          <p:nvPr/>
        </p:nvSpPr>
        <p:spPr bwMode="auto">
          <a:xfrm>
            <a:off x="2086889"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80"/>
          <p:cNvSpPr>
            <a:spLocks/>
          </p:cNvSpPr>
          <p:nvPr/>
        </p:nvSpPr>
        <p:spPr bwMode="auto">
          <a:xfrm>
            <a:off x="27445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81"/>
          <p:cNvSpPr>
            <a:spLocks/>
          </p:cNvSpPr>
          <p:nvPr/>
        </p:nvSpPr>
        <p:spPr bwMode="auto">
          <a:xfrm>
            <a:off x="22859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59" name="Picture 58" descr="NOMURA_A4_PMS_1797.emf"/>
          <p:cNvPicPr>
            <a:picLocks noChangeAspect="1"/>
          </p:cNvPicPr>
          <p:nvPr/>
        </p:nvPicPr>
        <p:blipFill>
          <a:blip r:embed="rId2" cstate="print"/>
          <a:stretch>
            <a:fillRect/>
          </a:stretch>
        </p:blipFill>
        <p:spPr bwMode="white">
          <a:xfrm>
            <a:off x="7599212" y="306904"/>
            <a:ext cx="1260000" cy="222805"/>
          </a:xfrm>
          <a:prstGeom prst="rect">
            <a:avLst/>
          </a:prstGeom>
        </p:spPr>
      </p:pic>
      <p:sp>
        <p:nvSpPr>
          <p:cNvPr id="24" name="Freeform 48"/>
          <p:cNvSpPr>
            <a:spLocks noChangeAspect="1"/>
          </p:cNvSpPr>
          <p:nvPr userDrawn="1"/>
        </p:nvSpPr>
        <p:spPr bwMode="auto">
          <a:xfrm>
            <a:off x="5550281" y="-411"/>
            <a:ext cx="3595645" cy="3553200"/>
          </a:xfrm>
          <a:custGeom>
            <a:avLst/>
            <a:gdLst/>
            <a:ahLst/>
            <a:cxnLst>
              <a:cxn ang="0">
                <a:pos x="0" y="742"/>
              </a:cxn>
              <a:cxn ang="0">
                <a:pos x="712" y="2344"/>
              </a:cxn>
              <a:cxn ang="0">
                <a:pos x="2372" y="2344"/>
              </a:cxn>
              <a:cxn ang="0">
                <a:pos x="2372" y="0"/>
              </a:cxn>
              <a:cxn ang="0">
                <a:pos x="322" y="0"/>
              </a:cxn>
              <a:cxn ang="0">
                <a:pos x="0" y="742"/>
              </a:cxn>
              <a:cxn ang="0">
                <a:pos x="0" y="742"/>
              </a:cxn>
            </a:cxnLst>
            <a:rect l="0" t="0" r="r" b="b"/>
            <a:pathLst>
              <a:path w="2372" h="2344">
                <a:moveTo>
                  <a:pt x="0" y="742"/>
                </a:moveTo>
                <a:lnTo>
                  <a:pt x="712" y="2344"/>
                </a:lnTo>
                <a:lnTo>
                  <a:pt x="2372" y="2344"/>
                </a:lnTo>
                <a:lnTo>
                  <a:pt x="2372" y="0"/>
                </a:lnTo>
                <a:lnTo>
                  <a:pt x="322" y="0"/>
                </a:lnTo>
                <a:lnTo>
                  <a:pt x="0" y="742"/>
                </a:lnTo>
                <a:lnTo>
                  <a:pt x="0" y="742"/>
                </a:ln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64"/>
          <p:cNvSpPr>
            <a:spLocks/>
          </p:cNvSpPr>
          <p:nvPr userDrawn="1"/>
        </p:nvSpPr>
        <p:spPr bwMode="auto">
          <a:xfrm>
            <a:off x="4818750"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65"/>
          <p:cNvSpPr>
            <a:spLocks/>
          </p:cNvSpPr>
          <p:nvPr userDrawn="1"/>
        </p:nvSpPr>
        <p:spPr bwMode="auto">
          <a:xfrm>
            <a:off x="4803463"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66"/>
          <p:cNvSpPr>
            <a:spLocks/>
          </p:cNvSpPr>
          <p:nvPr userDrawn="1"/>
        </p:nvSpPr>
        <p:spPr bwMode="auto">
          <a:xfrm>
            <a:off x="4602188"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7"/>
          <p:cNvSpPr>
            <a:spLocks/>
          </p:cNvSpPr>
          <p:nvPr userDrawn="1"/>
        </p:nvSpPr>
        <p:spPr bwMode="auto">
          <a:xfrm>
            <a:off x="4586901"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68"/>
          <p:cNvSpPr>
            <a:spLocks/>
          </p:cNvSpPr>
          <p:nvPr userDrawn="1"/>
        </p:nvSpPr>
        <p:spPr bwMode="auto">
          <a:xfrm>
            <a:off x="3087212"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69"/>
          <p:cNvSpPr>
            <a:spLocks/>
          </p:cNvSpPr>
          <p:nvPr userDrawn="1"/>
        </p:nvSpPr>
        <p:spPr bwMode="auto">
          <a:xfrm>
            <a:off x="3056638"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70"/>
          <p:cNvSpPr>
            <a:spLocks/>
          </p:cNvSpPr>
          <p:nvPr userDrawn="1"/>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1"/>
          <p:cNvSpPr>
            <a:spLocks/>
          </p:cNvSpPr>
          <p:nvPr userDrawn="1"/>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72"/>
          <p:cNvSpPr>
            <a:spLocks/>
          </p:cNvSpPr>
          <p:nvPr userDrawn="1"/>
        </p:nvSpPr>
        <p:spPr bwMode="auto">
          <a:xfrm>
            <a:off x="5062700"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73"/>
          <p:cNvSpPr>
            <a:spLocks/>
          </p:cNvSpPr>
          <p:nvPr userDrawn="1"/>
        </p:nvSpPr>
        <p:spPr bwMode="auto">
          <a:xfrm>
            <a:off x="5055057"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4"/>
          <p:cNvSpPr>
            <a:spLocks/>
          </p:cNvSpPr>
          <p:nvPr userDrawn="1"/>
        </p:nvSpPr>
        <p:spPr bwMode="auto">
          <a:xfrm>
            <a:off x="410505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75"/>
          <p:cNvSpPr>
            <a:spLocks/>
          </p:cNvSpPr>
          <p:nvPr userDrawn="1"/>
        </p:nvSpPr>
        <p:spPr bwMode="auto">
          <a:xfrm>
            <a:off x="408212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76"/>
          <p:cNvSpPr>
            <a:spLocks/>
          </p:cNvSpPr>
          <p:nvPr userDrawn="1"/>
        </p:nvSpPr>
        <p:spPr bwMode="auto">
          <a:xfrm>
            <a:off x="3607916"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77"/>
          <p:cNvSpPr>
            <a:spLocks/>
          </p:cNvSpPr>
          <p:nvPr userDrawn="1"/>
        </p:nvSpPr>
        <p:spPr bwMode="auto">
          <a:xfrm>
            <a:off x="3577342"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78"/>
          <p:cNvSpPr>
            <a:spLocks/>
          </p:cNvSpPr>
          <p:nvPr userDrawn="1"/>
        </p:nvSpPr>
        <p:spPr bwMode="auto">
          <a:xfrm>
            <a:off x="2125106"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79"/>
          <p:cNvSpPr>
            <a:spLocks/>
          </p:cNvSpPr>
          <p:nvPr userDrawn="1"/>
        </p:nvSpPr>
        <p:spPr bwMode="auto">
          <a:xfrm>
            <a:off x="2086889"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80"/>
          <p:cNvSpPr>
            <a:spLocks/>
          </p:cNvSpPr>
          <p:nvPr userDrawn="1"/>
        </p:nvSpPr>
        <p:spPr bwMode="auto">
          <a:xfrm>
            <a:off x="27445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81"/>
          <p:cNvSpPr>
            <a:spLocks/>
          </p:cNvSpPr>
          <p:nvPr userDrawn="1"/>
        </p:nvSpPr>
        <p:spPr bwMode="auto">
          <a:xfrm>
            <a:off x="22859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63" name="Picture 62" descr="NOMURA_A4_PMS_1797.emf"/>
          <p:cNvPicPr>
            <a:picLocks noChangeAspect="1"/>
          </p:cNvPicPr>
          <p:nvPr userDrawn="1"/>
        </p:nvPicPr>
        <p:blipFill>
          <a:blip r:embed="rId2" cstate="print"/>
          <a:stretch>
            <a:fillRect/>
          </a:stretch>
        </p:blipFill>
        <p:spPr bwMode="white">
          <a:xfrm>
            <a:off x="7599212" y="306904"/>
            <a:ext cx="1260000" cy="222805"/>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48A87A34-81AB-432B-8DAE-1953F412C126}" type="datetimeFigureOut">
              <a:rPr lang="en-US" dirty="0"/>
              <a:pPr/>
              <a:t>10/19/2018</a:t>
            </a:fld>
            <a:endParaRPr lang="en-US" dirty="0"/>
          </a:p>
        </p:txBody>
      </p:sp>
      <p:sp>
        <p:nvSpPr>
          <p:cNvPr id="6" name="Footer Placeholder 5"/>
          <p:cNvSpPr>
            <a:spLocks noGrp="1"/>
          </p:cNvSpPr>
          <p:nvPr>
            <p:ph type="ftr" sz="quarter" idx="11"/>
          </p:nvPr>
        </p:nvSpPr>
        <p:spPr>
          <a:xfrm>
            <a:off x="594360" y="378884"/>
            <a:ext cx="4830656" cy="365125"/>
          </a:xfrm>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a:xfrm>
            <a:off x="7882466" y="381001"/>
            <a:ext cx="667174"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20384319"/>
      </p:ext>
    </p:extLst>
  </p:cSld>
  <p:clrMapOvr>
    <a:masterClrMapping/>
  </p:clrMapOvr>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10/19/2018</a:t>
            </a:fld>
            <a:endParaRPr lang="en-US" dirty="0"/>
          </a:p>
        </p:txBody>
      </p:sp>
      <p:sp>
        <p:nvSpPr>
          <p:cNvPr id="4" name="Footer Placeholder 3"/>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4432289"/>
      </p:ext>
    </p:extLst>
  </p:cSld>
  <p:clrMapOvr>
    <a:masterClrMapping/>
  </p:clrMapOvr>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10/19/2018</a:t>
            </a:fld>
            <a:endParaRPr lang="en-US" dirty="0"/>
          </a:p>
        </p:txBody>
      </p:sp>
      <p:sp>
        <p:nvSpPr>
          <p:cNvPr id="4" name="Footer Placeholder 3"/>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22433611"/>
      </p:ext>
    </p:extLst>
  </p:cSld>
  <p:clrMapOvr>
    <a:masterClrMapping/>
  </p:clrMapOvr>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10/19/2018</a:t>
            </a:fld>
            <a:endParaRPr lang="en-US" dirty="0"/>
          </a:p>
        </p:txBody>
      </p:sp>
      <p:sp>
        <p:nvSpPr>
          <p:cNvPr id="5" name="Footer Placeholder 4"/>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35099089"/>
      </p:ext>
    </p:extLst>
  </p:cSld>
  <p:clrMapOvr>
    <a:masterClrMapping/>
  </p:clrMapOvr>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48A87A34-81AB-432B-8DAE-1953F412C126}" type="datetimeFigureOut">
              <a:rPr lang="en-US" dirty="0"/>
              <a:pPr/>
              <a:t>10/19/2018</a:t>
            </a:fld>
            <a:endParaRPr lang="en-US" dirty="0"/>
          </a:p>
        </p:txBody>
      </p:sp>
      <p:sp>
        <p:nvSpPr>
          <p:cNvPr id="5" name="Footer Placeholder 4"/>
          <p:cNvSpPr>
            <a:spLocks noGrp="1"/>
          </p:cNvSpPr>
          <p:nvPr>
            <p:ph type="ftr" sz="quarter" idx="11"/>
          </p:nvPr>
        </p:nvSpPr>
        <p:spPr>
          <a:xfrm>
            <a:off x="594360" y="381001"/>
            <a:ext cx="4830656" cy="365125"/>
          </a:xfrm>
        </p:spPr>
        <p:txBody>
          <a:bodyPr/>
          <a:lstStyle/>
          <a:p>
            <a:pPr algn="r"/>
            <a:fld id="{B1F92669-E9AC-495A-9485-4D654D029480}" type="slidenum">
              <a:rPr lang="en-GB" smtClean="0"/>
              <a:pPr algn="r"/>
              <a:t>‹#›</a:t>
            </a:fld>
            <a:endParaRPr lang="en-GB" dirty="0"/>
          </a:p>
        </p:txBody>
      </p:sp>
      <p:sp>
        <p:nvSpPr>
          <p:cNvPr id="6" name="Slide Number Placeholder 5"/>
          <p:cNvSpPr>
            <a:spLocks noGrp="1"/>
          </p:cNvSpPr>
          <p:nvPr>
            <p:ph type="sldNum" sz="quarter" idx="12"/>
          </p:nvPr>
        </p:nvSpPr>
        <p:spPr>
          <a:xfrm>
            <a:off x="7882466" y="381001"/>
            <a:ext cx="667174"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16183547"/>
      </p:ext>
    </p:extLst>
  </p:cSld>
  <p:clrMapOvr>
    <a:masterClrMapping/>
  </p:clrMapOvr>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Content 1">
    <p:spTree>
      <p:nvGrpSpPr>
        <p:cNvPr id="1" name=""/>
        <p:cNvGrpSpPr/>
        <p:nvPr/>
      </p:nvGrpSpPr>
      <p:grpSpPr>
        <a:xfrm>
          <a:off x="0" y="0"/>
          <a:ext cx="0" cy="0"/>
          <a:chOff x="0" y="0"/>
          <a:chExt cx="0" cy="0"/>
        </a:xfrm>
      </p:grpSpPr>
      <p:sp>
        <p:nvSpPr>
          <p:cNvPr id="10" name="Slide Number Placeholder"/>
          <p:cNvSpPr>
            <a:spLocks noGrp="1"/>
          </p:cNvSpPr>
          <p:nvPr>
            <p:ph type="ftr" sz="quarter" idx="3"/>
          </p:nvPr>
        </p:nvSpPr>
        <p:spPr>
          <a:xfrm>
            <a:off x="8154831" y="6523049"/>
            <a:ext cx="734548" cy="230400"/>
          </a:xfrm>
          <a:prstGeom prst="rect">
            <a:avLst/>
          </a:prstGeom>
        </p:spPr>
        <p:txBody>
          <a:bodyPr lIns="0" tIns="0" rIns="18000" bIns="18000" anchor="ctr"/>
          <a:lstStyle>
            <a:lvl1pPr algn="ctr">
              <a:defRPr sz="1000">
                <a:solidFill>
                  <a:schemeClr val="accent2"/>
                </a:solidFill>
              </a:defRPr>
            </a:lvl1pPr>
          </a:lstStyle>
          <a:p>
            <a:pPr algn="r"/>
            <a:fld id="{B1F92669-E9AC-495A-9485-4D654D029480}" type="slidenum">
              <a:rPr lang="en-GB" smtClean="0"/>
              <a:pPr algn="r"/>
              <a:t>‹#›</a:t>
            </a:fld>
            <a:endParaRPr lang="en-GB" dirty="0"/>
          </a:p>
        </p:txBody>
      </p:sp>
      <p:sp>
        <p:nvSpPr>
          <p:cNvPr id="7"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lnSpc>
                <a:spcPct val="120000"/>
              </a:lnSpc>
              <a:spcBef>
                <a:spcPts val="0"/>
              </a:spcBef>
              <a:spcAft>
                <a:spcPts val="0"/>
              </a:spcAft>
              <a:buClrTx/>
              <a:buFontTx/>
              <a:buNone/>
              <a:defRPr sz="700" i="1" baseline="0">
                <a:ea typeface="MS PGothic" pitchFamily="34" charset="-128"/>
              </a:defRPr>
            </a:lvl1pPr>
          </a:lstStyle>
          <a:p>
            <a:pPr lvl="0"/>
            <a:r>
              <a:rPr lang="en-GB" dirty="0"/>
              <a:t>Source / Disclaimer / Annotations: </a:t>
            </a:r>
          </a:p>
        </p:txBody>
      </p:sp>
      <p:sp>
        <p:nvSpPr>
          <p:cNvPr id="9" name="Content Placeholder 3"/>
          <p:cNvSpPr>
            <a:spLocks noGrp="1"/>
          </p:cNvSpPr>
          <p:nvPr>
            <p:ph sz="half" idx="2" hasCustomPrompt="1"/>
          </p:nvPr>
        </p:nvSpPr>
        <p:spPr>
          <a:xfrm>
            <a:off x="245908" y="1702676"/>
            <a:ext cx="8649969" cy="4777324"/>
          </a:xfrm>
          <a:prstGeom prst="rect">
            <a:avLst/>
          </a:prstGeom>
          <a:noFill/>
          <a:ln w="9525">
            <a:noFill/>
            <a:miter lim="800000"/>
            <a:headEnd/>
            <a:tailEnd/>
          </a:ln>
        </p:spPr>
        <p:txBody>
          <a:bodyPr lIns="0" tIns="64800" rIns="46800" bIns="64800"/>
          <a:lstStyle>
            <a:lvl1pPr marL="0" indent="0" algn="l" defTabSz="815780" rtl="0" fontAlgn="base">
              <a:lnSpc>
                <a:spcPct val="120000"/>
              </a:lnSpc>
              <a:spcBef>
                <a:spcPts val="200"/>
              </a:spcBef>
              <a:spcAft>
                <a:spcPts val="200"/>
              </a:spcAft>
              <a:buSzPct val="150000"/>
              <a:buFontTx/>
              <a:buNone/>
              <a:tabLst/>
              <a:defRPr lang="en-US" sz="1200" baseline="0" dirty="0" smtClean="0">
                <a:solidFill>
                  <a:schemeClr val="tx1"/>
                </a:solidFill>
                <a:latin typeface="+mn-lt"/>
                <a:ea typeface="MS PGothic" pitchFamily="34" charset="-128"/>
                <a:cs typeface="+mn-cs"/>
              </a:defRPr>
            </a:lvl1pPr>
            <a:lvl2pPr marL="179388" indent="-177800" algn="l" defTabSz="815780" rtl="0" fontAlgn="base">
              <a:lnSpc>
                <a:spcPct val="120000"/>
              </a:lnSpc>
              <a:spcBef>
                <a:spcPts val="200"/>
              </a:spcBef>
              <a:spcAft>
                <a:spcPts val="200"/>
              </a:spcAft>
              <a:buClr>
                <a:schemeClr val="accent1"/>
              </a:buClr>
              <a:buSzPct val="70000"/>
              <a:buFont typeface="Wingdings" pitchFamily="2" charset="2"/>
              <a:buChar char="n"/>
              <a:defRPr lang="en-US" sz="1200" dirty="0" smtClean="0">
                <a:solidFill>
                  <a:schemeClr val="tx1"/>
                </a:solidFill>
                <a:latin typeface="+mn-lt"/>
                <a:ea typeface="MS PGothic" pitchFamily="34" charset="-128"/>
                <a:cs typeface="+mn-cs"/>
              </a:defRPr>
            </a:lvl2pPr>
            <a:lvl3pPr marL="357188" indent="-177800" algn="l" defTabSz="815780" rtl="0" fontAlgn="base">
              <a:lnSpc>
                <a:spcPct val="120000"/>
              </a:lnSpc>
              <a:spcBef>
                <a:spcPts val="200"/>
              </a:spcBef>
              <a:spcAft>
                <a:spcPts val="200"/>
              </a:spcAft>
              <a:buClr>
                <a:schemeClr val="accent1"/>
              </a:buClr>
              <a:buSzPts val="1200"/>
              <a:buFont typeface="Arial" pitchFamily="34" charset="0"/>
              <a:buChar char="–"/>
              <a:defRPr lang="en-US" sz="1200" dirty="0" smtClean="0">
                <a:solidFill>
                  <a:schemeClr val="tx1"/>
                </a:solidFill>
                <a:latin typeface="+mn-lt"/>
                <a:ea typeface="MS PGothic" pitchFamily="34" charset="-128"/>
                <a:cs typeface="+mn-cs"/>
              </a:defRPr>
            </a:lvl3pPr>
            <a:lvl4pPr marL="536575" indent="-179388" algn="l" defTabSz="815780" rtl="0" fontAlgn="base">
              <a:lnSpc>
                <a:spcPct val="120000"/>
              </a:lnSpc>
              <a:spcBef>
                <a:spcPts val="200"/>
              </a:spcBef>
              <a:spcAft>
                <a:spcPts val="200"/>
              </a:spcAft>
              <a:buClr>
                <a:schemeClr val="accent1"/>
              </a:buClr>
              <a:buSzPts val="1200"/>
              <a:buFont typeface="Symbol"/>
              <a:buChar char="-"/>
              <a:defRPr lang="en-US" sz="1200" baseline="0" dirty="0" smtClean="0">
                <a:solidFill>
                  <a:schemeClr val="tx1"/>
                </a:solidFill>
                <a:latin typeface="+mn-lt"/>
                <a:ea typeface="MS PGothic" pitchFamily="34" charset="-128"/>
                <a:cs typeface="+mn-cs"/>
              </a:defRPr>
            </a:lvl4pPr>
            <a:lvl5pPr marL="715963" indent="-166688" algn="l" defTabSz="815780" rtl="0" fontAlgn="base">
              <a:lnSpc>
                <a:spcPct val="120000"/>
              </a:lnSpc>
              <a:spcBef>
                <a:spcPts val="200"/>
              </a:spcBef>
              <a:spcAft>
                <a:spcPts val="200"/>
              </a:spcAft>
              <a:buClr>
                <a:schemeClr val="accent1"/>
              </a:buClr>
              <a:buSzPts val="1200"/>
              <a:buFont typeface="Symbol"/>
              <a:buChar char="-"/>
              <a:defRPr lang="en-GB" sz="12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2"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extLst>
      <p:ext uri="{BB962C8B-B14F-4D97-AF65-F5344CB8AC3E}">
        <p14:creationId xmlns:p14="http://schemas.microsoft.com/office/powerpoint/2010/main" val="222986988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9" name="TextBox 8"/>
          <p:cNvSpPr txBox="1"/>
          <p:nvPr/>
        </p:nvSpPr>
        <p:spPr>
          <a:xfrm>
            <a:off x="1897200" y="57600"/>
            <a:ext cx="5555120" cy="720000"/>
          </a:xfrm>
          <a:prstGeom prst="rect">
            <a:avLst/>
          </a:prstGeom>
          <a:noFill/>
        </p:spPr>
        <p:txBody>
          <a:bodyPr wrap="none" lIns="0" tIns="0" rIns="0" bIns="0" rtlCol="0" anchor="b" anchorCtr="0">
            <a:noAutofit/>
          </a:bodyPr>
          <a:lstStyle/>
          <a:p>
            <a:pPr>
              <a:lnSpc>
                <a:spcPct val="120000"/>
              </a:lnSpc>
            </a:pPr>
            <a:r>
              <a:rPr lang="en-GB" sz="1800" b="1" baseline="0" dirty="0">
                <a:ea typeface="MS PGothic" pitchFamily="34" charset="-128"/>
              </a:rPr>
              <a:t>Table of contents</a:t>
            </a:r>
          </a:p>
        </p:txBody>
      </p:sp>
      <p:sp>
        <p:nvSpPr>
          <p:cNvPr id="3" name="TextBox 2"/>
          <p:cNvSpPr txBox="1"/>
          <p:nvPr userDrawn="1"/>
        </p:nvSpPr>
        <p:spPr>
          <a:xfrm>
            <a:off x="1897200" y="57600"/>
            <a:ext cx="5555120" cy="720000"/>
          </a:xfrm>
          <a:prstGeom prst="rect">
            <a:avLst/>
          </a:prstGeom>
          <a:noFill/>
        </p:spPr>
        <p:txBody>
          <a:bodyPr wrap="none" lIns="0" tIns="0" rIns="0" bIns="0" rtlCol="0" anchor="b" anchorCtr="0">
            <a:noAutofit/>
          </a:bodyPr>
          <a:lstStyle/>
          <a:p>
            <a:pPr>
              <a:lnSpc>
                <a:spcPct val="120000"/>
              </a:lnSpc>
            </a:pPr>
            <a:r>
              <a:rPr lang="en-GB" sz="1800" b="1" baseline="0" dirty="0">
                <a:ea typeface="MS PGothic" pitchFamily="34" charset="-128"/>
              </a:rPr>
              <a:t>Table of contents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1">
    <p:spTree>
      <p:nvGrpSpPr>
        <p:cNvPr id="1" name=""/>
        <p:cNvGrpSpPr/>
        <p:nvPr/>
      </p:nvGrpSpPr>
      <p:grpSpPr>
        <a:xfrm>
          <a:off x="0" y="0"/>
          <a:ext cx="0" cy="0"/>
          <a:chOff x="0" y="0"/>
          <a:chExt cx="0" cy="0"/>
        </a:xfrm>
      </p:grpSpPr>
      <p:sp>
        <p:nvSpPr>
          <p:cNvPr id="10" name="Slide Number Placeholder"/>
          <p:cNvSpPr>
            <a:spLocks noGrp="1"/>
          </p:cNvSpPr>
          <p:nvPr>
            <p:ph type="ftr" sz="quarter" idx="3"/>
          </p:nvPr>
        </p:nvSpPr>
        <p:spPr>
          <a:xfrm>
            <a:off x="8154831" y="6523049"/>
            <a:ext cx="734548" cy="230400"/>
          </a:xfrm>
          <a:prstGeom prst="rect">
            <a:avLst/>
          </a:prstGeom>
        </p:spPr>
        <p:txBody>
          <a:bodyPr lIns="0" tIns="0" rIns="18000" bIns="18000" anchor="ctr"/>
          <a:lstStyle>
            <a:lvl1pPr algn="ctr">
              <a:defRPr sz="1000">
                <a:solidFill>
                  <a:schemeClr val="accent2"/>
                </a:solidFill>
              </a:defRPr>
            </a:lvl1pPr>
          </a:lstStyle>
          <a:p>
            <a:pPr algn="r"/>
            <a:fld id="{B1F92669-E9AC-495A-9485-4D654D029480}" type="slidenum">
              <a:rPr lang="en-GB" smtClean="0"/>
              <a:pPr algn="r"/>
              <a:t>‹#›</a:t>
            </a:fld>
            <a:endParaRPr lang="en-GB" dirty="0"/>
          </a:p>
        </p:txBody>
      </p:sp>
      <p:sp>
        <p:nvSpPr>
          <p:cNvPr id="7"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lnSpc>
                <a:spcPct val="120000"/>
              </a:lnSpc>
              <a:spcBef>
                <a:spcPts val="0"/>
              </a:spcBef>
              <a:spcAft>
                <a:spcPts val="0"/>
              </a:spcAft>
              <a:buClrTx/>
              <a:buFontTx/>
              <a:buNone/>
              <a:defRPr sz="700" i="1" baseline="0">
                <a:ea typeface="MS PGothic" pitchFamily="34" charset="-128"/>
              </a:defRPr>
            </a:lvl1pPr>
          </a:lstStyle>
          <a:p>
            <a:pPr lvl="0"/>
            <a:r>
              <a:rPr lang="en-GB" dirty="0"/>
              <a:t>Source / Disclaimer / Annotations: </a:t>
            </a:r>
          </a:p>
        </p:txBody>
      </p:sp>
      <p:sp>
        <p:nvSpPr>
          <p:cNvPr id="9" name="Content Placeholder 3"/>
          <p:cNvSpPr>
            <a:spLocks noGrp="1"/>
          </p:cNvSpPr>
          <p:nvPr>
            <p:ph sz="half" idx="2" hasCustomPrompt="1"/>
          </p:nvPr>
        </p:nvSpPr>
        <p:spPr>
          <a:xfrm>
            <a:off x="245908" y="1702676"/>
            <a:ext cx="8649969" cy="4777324"/>
          </a:xfrm>
          <a:prstGeom prst="rect">
            <a:avLst/>
          </a:prstGeom>
          <a:noFill/>
          <a:ln w="9525">
            <a:noFill/>
            <a:miter lim="800000"/>
            <a:headEnd/>
            <a:tailEnd/>
          </a:ln>
        </p:spPr>
        <p:txBody>
          <a:bodyPr lIns="0" tIns="64800" rIns="46800" bIns="64800"/>
          <a:lstStyle>
            <a:lvl1pPr marL="0" indent="0" algn="l" defTabSz="815780" rtl="0" fontAlgn="base">
              <a:lnSpc>
                <a:spcPct val="120000"/>
              </a:lnSpc>
              <a:spcBef>
                <a:spcPts val="200"/>
              </a:spcBef>
              <a:spcAft>
                <a:spcPts val="200"/>
              </a:spcAft>
              <a:buSzPct val="150000"/>
              <a:buFontTx/>
              <a:buNone/>
              <a:tabLst/>
              <a:defRPr lang="en-US" sz="1200" baseline="0" dirty="0" smtClean="0">
                <a:solidFill>
                  <a:schemeClr val="tx1"/>
                </a:solidFill>
                <a:latin typeface="+mn-lt"/>
                <a:ea typeface="MS PGothic" pitchFamily="34" charset="-128"/>
                <a:cs typeface="+mn-cs"/>
              </a:defRPr>
            </a:lvl1pPr>
            <a:lvl2pPr marL="179388" indent="-177800" algn="l" defTabSz="815780" rtl="0" fontAlgn="base">
              <a:lnSpc>
                <a:spcPct val="120000"/>
              </a:lnSpc>
              <a:spcBef>
                <a:spcPts val="200"/>
              </a:spcBef>
              <a:spcAft>
                <a:spcPts val="200"/>
              </a:spcAft>
              <a:buClr>
                <a:schemeClr val="accent1"/>
              </a:buClr>
              <a:buSzPct val="70000"/>
              <a:buFont typeface="Wingdings" pitchFamily="2" charset="2"/>
              <a:buChar char="n"/>
              <a:defRPr lang="en-US" sz="1200" dirty="0" smtClean="0">
                <a:solidFill>
                  <a:schemeClr val="tx1"/>
                </a:solidFill>
                <a:latin typeface="+mn-lt"/>
                <a:ea typeface="MS PGothic" pitchFamily="34" charset="-128"/>
                <a:cs typeface="+mn-cs"/>
              </a:defRPr>
            </a:lvl2pPr>
            <a:lvl3pPr marL="357188" indent="-177800" algn="l" defTabSz="815780" rtl="0" fontAlgn="base">
              <a:lnSpc>
                <a:spcPct val="120000"/>
              </a:lnSpc>
              <a:spcBef>
                <a:spcPts val="200"/>
              </a:spcBef>
              <a:spcAft>
                <a:spcPts val="200"/>
              </a:spcAft>
              <a:buClr>
                <a:schemeClr val="accent1"/>
              </a:buClr>
              <a:buSzPts val="1200"/>
              <a:buFont typeface="Arial" pitchFamily="34" charset="0"/>
              <a:buChar char="–"/>
              <a:defRPr lang="en-US" sz="1200" dirty="0" smtClean="0">
                <a:solidFill>
                  <a:schemeClr val="tx1"/>
                </a:solidFill>
                <a:latin typeface="+mn-lt"/>
                <a:ea typeface="MS PGothic" pitchFamily="34" charset="-128"/>
                <a:cs typeface="+mn-cs"/>
              </a:defRPr>
            </a:lvl3pPr>
            <a:lvl4pPr marL="536575" indent="-179388" algn="l" defTabSz="815780" rtl="0" fontAlgn="base">
              <a:lnSpc>
                <a:spcPct val="120000"/>
              </a:lnSpc>
              <a:spcBef>
                <a:spcPts val="200"/>
              </a:spcBef>
              <a:spcAft>
                <a:spcPts val="200"/>
              </a:spcAft>
              <a:buClr>
                <a:schemeClr val="accent1"/>
              </a:buClr>
              <a:buSzPts val="1200"/>
              <a:buFont typeface="Symbol"/>
              <a:buChar char="-"/>
              <a:defRPr lang="en-US" sz="1200" baseline="0" dirty="0" smtClean="0">
                <a:solidFill>
                  <a:schemeClr val="tx1"/>
                </a:solidFill>
                <a:latin typeface="+mn-lt"/>
                <a:ea typeface="MS PGothic" pitchFamily="34" charset="-128"/>
                <a:cs typeface="+mn-cs"/>
              </a:defRPr>
            </a:lvl4pPr>
            <a:lvl5pPr marL="715963" indent="-166688" algn="l" defTabSz="815780" rtl="0" fontAlgn="base">
              <a:lnSpc>
                <a:spcPct val="120000"/>
              </a:lnSpc>
              <a:spcBef>
                <a:spcPts val="200"/>
              </a:spcBef>
              <a:spcAft>
                <a:spcPts val="200"/>
              </a:spcAft>
              <a:buClr>
                <a:schemeClr val="accent1"/>
              </a:buClr>
              <a:buSzPts val="1200"/>
              <a:buFont typeface="Symbol"/>
              <a:buChar char="-"/>
              <a:defRPr lang="en-GB" sz="12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2"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sp>
        <p:nvSpPr>
          <p:cNvPr id="9" name="Content Placeholder 3"/>
          <p:cNvSpPr>
            <a:spLocks noGrp="1"/>
          </p:cNvSpPr>
          <p:nvPr>
            <p:ph sz="half" idx="2" hasCustomPrompt="1"/>
          </p:nvPr>
        </p:nvSpPr>
        <p:spPr>
          <a:xfrm>
            <a:off x="245908" y="1900800"/>
            <a:ext cx="8649969" cy="4583127"/>
          </a:xfrm>
          <a:prstGeom prst="rect">
            <a:avLst/>
          </a:prstGeom>
          <a:noFill/>
          <a:ln w="9525">
            <a:noFill/>
            <a:miter lim="800000"/>
            <a:headEnd/>
            <a:tailEnd/>
          </a:ln>
        </p:spPr>
        <p:txBody>
          <a:bodyPr lIns="0" tIns="108000" rIns="46800" bIns="64800"/>
          <a:lstStyle>
            <a:lvl1pPr marL="0" indent="0" algn="l" defTabSz="815780" rtl="0" fontAlgn="base">
              <a:lnSpc>
                <a:spcPct val="120000"/>
              </a:lnSpc>
              <a:spcBef>
                <a:spcPts val="200"/>
              </a:spcBef>
              <a:spcAft>
                <a:spcPts val="200"/>
              </a:spcAft>
              <a:buSzPct val="150000"/>
              <a:buFontTx/>
              <a:buNone/>
              <a:tabLst/>
              <a:defRPr lang="en-US" sz="1200" baseline="0" dirty="0" smtClean="0">
                <a:solidFill>
                  <a:schemeClr val="tx1"/>
                </a:solidFill>
                <a:latin typeface="+mn-lt"/>
                <a:ea typeface="MS PGothic" pitchFamily="34" charset="-128"/>
                <a:cs typeface="+mn-cs"/>
              </a:defRPr>
            </a:lvl1pPr>
            <a:lvl2pPr marL="179388" indent="-177800" algn="l" defTabSz="815780" rtl="0" fontAlgn="base">
              <a:lnSpc>
                <a:spcPct val="120000"/>
              </a:lnSpc>
              <a:spcBef>
                <a:spcPts val="200"/>
              </a:spcBef>
              <a:spcAft>
                <a:spcPts val="200"/>
              </a:spcAft>
              <a:buClr>
                <a:schemeClr val="accent1"/>
              </a:buClr>
              <a:buSzPct val="70000"/>
              <a:buFont typeface="Wingdings" pitchFamily="2" charset="2"/>
              <a:buChar char="n"/>
              <a:defRPr lang="en-US" sz="1200" dirty="0" smtClean="0">
                <a:solidFill>
                  <a:schemeClr val="tx1"/>
                </a:solidFill>
                <a:latin typeface="+mn-lt"/>
                <a:ea typeface="MS PGothic" pitchFamily="34" charset="-128"/>
                <a:cs typeface="+mn-cs"/>
              </a:defRPr>
            </a:lvl2pPr>
            <a:lvl3pPr marL="357188" indent="-177800" algn="l" defTabSz="815780" rtl="0" fontAlgn="base">
              <a:lnSpc>
                <a:spcPct val="120000"/>
              </a:lnSpc>
              <a:spcBef>
                <a:spcPts val="200"/>
              </a:spcBef>
              <a:spcAft>
                <a:spcPts val="200"/>
              </a:spcAft>
              <a:buClr>
                <a:schemeClr val="accent1"/>
              </a:buClr>
              <a:buSzPts val="1200"/>
              <a:buFont typeface="Arial" pitchFamily="34" charset="0"/>
              <a:buChar char="–"/>
              <a:defRPr lang="en-US" sz="1200" dirty="0" smtClean="0">
                <a:solidFill>
                  <a:schemeClr val="tx1"/>
                </a:solidFill>
                <a:latin typeface="+mn-lt"/>
                <a:ea typeface="MS PGothic" pitchFamily="34" charset="-128"/>
                <a:cs typeface="+mn-cs"/>
              </a:defRPr>
            </a:lvl3pPr>
            <a:lvl4pPr marL="536575" indent="-179388" algn="l" defTabSz="815780" rtl="0" fontAlgn="base">
              <a:lnSpc>
                <a:spcPct val="120000"/>
              </a:lnSpc>
              <a:spcBef>
                <a:spcPts val="200"/>
              </a:spcBef>
              <a:spcAft>
                <a:spcPts val="200"/>
              </a:spcAft>
              <a:buClr>
                <a:schemeClr val="accent1"/>
              </a:buClr>
              <a:buSzPts val="1200"/>
              <a:buFont typeface="Symbol"/>
              <a:buChar char="-"/>
              <a:defRPr lang="en-US" sz="1200" baseline="0" dirty="0" smtClean="0">
                <a:solidFill>
                  <a:schemeClr val="tx1"/>
                </a:solidFill>
                <a:latin typeface="+mn-lt"/>
                <a:ea typeface="MS PGothic" pitchFamily="34" charset="-128"/>
                <a:cs typeface="+mn-cs"/>
              </a:defRPr>
            </a:lvl4pPr>
            <a:lvl5pPr marL="715963" indent="-166688" algn="l" defTabSz="815780" rtl="0" fontAlgn="base">
              <a:lnSpc>
                <a:spcPct val="120000"/>
              </a:lnSpc>
              <a:spcBef>
                <a:spcPts val="200"/>
              </a:spcBef>
              <a:spcAft>
                <a:spcPts val="200"/>
              </a:spcAft>
              <a:buClr>
                <a:schemeClr val="accent1"/>
              </a:buClr>
              <a:buSzPts val="1200"/>
              <a:buFont typeface="Symbol"/>
              <a:buChar char="-"/>
              <a:defRPr lang="en-GB" sz="12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8"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0"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1" name="Slide Header Placeholder"/>
          <p:cNvSpPr txBox="1">
            <a:spLocks/>
          </p:cNvSpPr>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pPr marL="0" marR="0" lvl="0" indent="0" algn="l" defTabSz="957263" rtl="0" eaLnBrk="1" fontAlgn="base" latinLnBrk="0" hangingPunct="1">
              <a:lnSpc>
                <a:spcPct val="120000"/>
              </a:lnSpc>
              <a:spcBef>
                <a:spcPct val="0"/>
              </a:spcBef>
              <a:spcAft>
                <a:spcPct val="0"/>
              </a:spcAft>
              <a:buClrTx/>
              <a:buSzTx/>
              <a:buFontTx/>
              <a:buNone/>
              <a:tabLst/>
              <a:defRPr/>
            </a:pPr>
            <a:r>
              <a:rPr kumimoji="0" lang="en-GB" sz="1800" b="1" i="0" u="none" strike="noStrike" kern="0" cap="none" spc="0" normalizeH="0" baseline="0" noProof="0">
                <a:ln>
                  <a:noFill/>
                </a:ln>
                <a:solidFill>
                  <a:schemeClr val="tx1"/>
                </a:solidFill>
                <a:effectLst/>
                <a:uLnTx/>
                <a:uFillTx/>
                <a:latin typeface="+mj-lt"/>
                <a:ea typeface="MS PGothic" pitchFamily="34" charset="-128"/>
                <a:cs typeface="Arial Unicode MS" pitchFamily="34" charset="-128"/>
              </a:rPr>
              <a:t>Main text</a:t>
            </a:r>
            <a:endParaRPr kumimoji="0" lang="en-GB" sz="18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endParaRPr>
          </a:p>
        </p:txBody>
      </p:sp>
      <p:sp>
        <p:nvSpPr>
          <p:cNvPr id="12"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
        <p:nvSpPr>
          <p:cNvPr id="13" name="Slide Header Placeholder"/>
          <p:cNvSpPr txBox="1">
            <a:spLocks/>
          </p:cNvSpPr>
          <p:nvPr userDrawn="1"/>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pPr marL="0" marR="0" lvl="0" indent="0" algn="l" defTabSz="957263" rtl="0" eaLnBrk="1" fontAlgn="base" latinLnBrk="0" hangingPunct="1">
              <a:lnSpc>
                <a:spcPct val="120000"/>
              </a:lnSpc>
              <a:spcBef>
                <a:spcPct val="0"/>
              </a:spcBef>
              <a:spcAft>
                <a:spcPct val="0"/>
              </a:spcAft>
              <a:buClrTx/>
              <a:buSzTx/>
              <a:buFontTx/>
              <a:buNone/>
              <a:tabLst/>
              <a:defRPr/>
            </a:pPr>
            <a:r>
              <a:rPr kumimoji="0" lang="en-GB" sz="1800" b="1" i="0" u="none" strike="noStrike" kern="0" cap="none" spc="0" normalizeH="0" baseline="0" noProof="0">
                <a:ln>
                  <a:noFill/>
                </a:ln>
                <a:solidFill>
                  <a:schemeClr val="tx1"/>
                </a:solidFill>
                <a:effectLst/>
                <a:uLnTx/>
                <a:uFillTx/>
                <a:latin typeface="+mj-lt"/>
                <a:ea typeface="MS PGothic" pitchFamily="34" charset="-128"/>
                <a:cs typeface="Arial Unicode MS" pitchFamily="34" charset="-128"/>
              </a:rPr>
              <a:t>Main text</a:t>
            </a:r>
            <a:endParaRPr kumimoji="0" lang="en-GB" sz="18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24" name="Content Placeholder 3"/>
          <p:cNvSpPr>
            <a:spLocks noGrp="1"/>
          </p:cNvSpPr>
          <p:nvPr>
            <p:ph sz="half" idx="2" hasCustomPrompt="1"/>
          </p:nvPr>
        </p:nvSpPr>
        <p:spPr>
          <a:xfrm>
            <a:off x="245907" y="1900800"/>
            <a:ext cx="4256862"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Content Placeholder 3"/>
          <p:cNvSpPr>
            <a:spLocks noGrp="1"/>
          </p:cNvSpPr>
          <p:nvPr>
            <p:ph sz="half" idx="19" hasCustomPrompt="1"/>
          </p:nvPr>
        </p:nvSpPr>
        <p:spPr>
          <a:xfrm>
            <a:off x="4635692" y="1900800"/>
            <a:ext cx="4256862"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0"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2"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Text Placeholder 2"/>
          <p:cNvSpPr>
            <a:spLocks noGrp="1"/>
          </p:cNvSpPr>
          <p:nvPr>
            <p:ph type="body" idx="20" hasCustomPrompt="1"/>
          </p:nvPr>
        </p:nvSpPr>
        <p:spPr>
          <a:xfrm>
            <a:off x="4635714"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1" name="Slide Header Placeholder"/>
          <p:cNvSpPr txBox="1">
            <a:spLocks/>
          </p:cNvSpPr>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pPr marL="0" marR="0" lvl="0" indent="0" algn="l" defTabSz="957263" rtl="0" eaLnBrk="1" fontAlgn="base" latinLnBrk="0" hangingPunct="1">
              <a:lnSpc>
                <a:spcPct val="120000"/>
              </a:lnSpc>
              <a:spcBef>
                <a:spcPct val="0"/>
              </a:spcBef>
              <a:spcAft>
                <a:spcPct val="0"/>
              </a:spcAft>
              <a:buClrTx/>
              <a:buSzTx/>
              <a:buFontTx/>
              <a:buNone/>
              <a:tabLst/>
              <a:defRPr/>
            </a:pPr>
            <a:r>
              <a:rPr kumimoji="0" lang="en-GB" sz="1800" b="1" i="0" u="none" strike="noStrike" kern="0" cap="none" spc="0" normalizeH="0" baseline="0" noProof="0">
                <a:ln>
                  <a:noFill/>
                </a:ln>
                <a:solidFill>
                  <a:schemeClr val="tx1"/>
                </a:solidFill>
                <a:effectLst/>
                <a:uLnTx/>
                <a:uFillTx/>
                <a:latin typeface="+mj-lt"/>
                <a:ea typeface="MS PGothic" pitchFamily="34" charset="-128"/>
                <a:cs typeface="Arial Unicode MS" pitchFamily="34" charset="-128"/>
              </a:rPr>
              <a:t>Main text</a:t>
            </a:r>
            <a:endParaRPr kumimoji="0" lang="en-GB" sz="18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endParaRPr>
          </a:p>
        </p:txBody>
      </p:sp>
      <p:sp>
        <p:nvSpPr>
          <p:cNvPr id="1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
        <p:nvSpPr>
          <p:cNvPr id="16" name="Slide Header Placeholder"/>
          <p:cNvSpPr txBox="1">
            <a:spLocks/>
          </p:cNvSpPr>
          <p:nvPr userDrawn="1"/>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pPr marL="0" marR="0" lvl="0" indent="0" algn="l" defTabSz="957263" rtl="0" eaLnBrk="1" fontAlgn="base" latinLnBrk="0" hangingPunct="1">
              <a:lnSpc>
                <a:spcPct val="120000"/>
              </a:lnSpc>
              <a:spcBef>
                <a:spcPct val="0"/>
              </a:spcBef>
              <a:spcAft>
                <a:spcPct val="0"/>
              </a:spcAft>
              <a:buClrTx/>
              <a:buSzTx/>
              <a:buFontTx/>
              <a:buNone/>
              <a:tabLst/>
              <a:defRPr/>
            </a:pPr>
            <a:r>
              <a:rPr kumimoji="0" lang="en-GB" sz="1800" b="1" i="0" u="none" strike="noStrike" kern="0" cap="none" spc="0" normalizeH="0" baseline="0" noProof="0">
                <a:ln>
                  <a:noFill/>
                </a:ln>
                <a:solidFill>
                  <a:schemeClr val="tx1"/>
                </a:solidFill>
                <a:effectLst/>
                <a:uLnTx/>
                <a:uFillTx/>
                <a:latin typeface="+mj-lt"/>
                <a:ea typeface="MS PGothic" pitchFamily="34" charset="-128"/>
                <a:cs typeface="Arial Unicode MS" pitchFamily="34" charset="-128"/>
              </a:rPr>
              <a:t>Main text</a:t>
            </a:r>
            <a:endParaRPr kumimoji="0" lang="en-GB" sz="18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image" Target="../media/image4.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theme" Target="../theme/theme2.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93" name="Freeform 45"/>
          <p:cNvSpPr>
            <a:spLocks noChangeAspect="1"/>
          </p:cNvSpPr>
          <p:nvPr/>
        </p:nvSpPr>
        <p:spPr bwMode="auto">
          <a:xfrm>
            <a:off x="1522729" y="0"/>
            <a:ext cx="7626008" cy="842400"/>
          </a:xfrm>
          <a:custGeom>
            <a:avLst/>
            <a:gdLst/>
            <a:ahLst/>
            <a:cxnLst>
              <a:cxn ang="0">
                <a:pos x="0" y="85"/>
              </a:cxn>
              <a:cxn ang="0">
                <a:pos x="81" y="265"/>
              </a:cxn>
              <a:cxn ang="0">
                <a:pos x="2399" y="265"/>
              </a:cxn>
              <a:cxn ang="0">
                <a:pos x="2399" y="0"/>
              </a:cxn>
              <a:cxn ang="0">
                <a:pos x="37" y="0"/>
              </a:cxn>
              <a:cxn ang="0">
                <a:pos x="0" y="85"/>
              </a:cxn>
            </a:cxnLst>
            <a:rect l="0" t="0" r="r" b="b"/>
            <a:pathLst>
              <a:path w="2399" h="265">
                <a:moveTo>
                  <a:pt x="0" y="85"/>
                </a:moveTo>
                <a:cubicBezTo>
                  <a:pt x="27" y="145"/>
                  <a:pt x="54" y="205"/>
                  <a:pt x="81" y="265"/>
                </a:cubicBezTo>
                <a:cubicBezTo>
                  <a:pt x="2399" y="265"/>
                  <a:pt x="2399" y="265"/>
                  <a:pt x="2399" y="265"/>
                </a:cubicBezTo>
                <a:cubicBezTo>
                  <a:pt x="2399" y="0"/>
                  <a:pt x="2399" y="0"/>
                  <a:pt x="2399" y="0"/>
                </a:cubicBezTo>
                <a:cubicBezTo>
                  <a:pt x="37" y="0"/>
                  <a:pt x="37" y="0"/>
                  <a:pt x="37" y="0"/>
                </a:cubicBezTo>
                <a:cubicBezTo>
                  <a:pt x="25" y="28"/>
                  <a:pt x="12" y="57"/>
                  <a:pt x="0" y="85"/>
                </a:cubicBez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Slide Number Placeholder"/>
          <p:cNvSpPr>
            <a:spLocks noGrp="1"/>
          </p:cNvSpPr>
          <p:nvPr>
            <p:ph type="ftr" sz="quarter" idx="3"/>
          </p:nvPr>
        </p:nvSpPr>
        <p:spPr>
          <a:xfrm>
            <a:off x="8154831" y="6580800"/>
            <a:ext cx="734548" cy="230400"/>
          </a:xfrm>
          <a:prstGeom prst="rect">
            <a:avLst/>
          </a:prstGeom>
        </p:spPr>
        <p:txBody>
          <a:bodyPr lIns="0" tIns="0" rIns="18000" bIns="18000" anchor="ctr"/>
          <a:lstStyle>
            <a:lvl1pPr algn="ctr">
              <a:defRPr sz="1000">
                <a:solidFill>
                  <a:schemeClr val="accent2"/>
                </a:solidFill>
              </a:defRPr>
            </a:lvl1pPr>
          </a:lstStyle>
          <a:p>
            <a:pPr algn="r"/>
            <a:fld id="{B1F92669-E9AC-495A-9485-4D654D029480}" type="slidenum">
              <a:rPr lang="en-GB" smtClean="0"/>
              <a:pPr algn="r"/>
              <a:t>‹#›</a:t>
            </a:fld>
            <a:endParaRPr lang="en-GB" dirty="0"/>
          </a:p>
        </p:txBody>
      </p:sp>
      <p:pic>
        <p:nvPicPr>
          <p:cNvPr id="177" name="Picture 176" descr="NOMURA_A4_PMS_1797.emf"/>
          <p:cNvPicPr>
            <a:picLocks noChangeAspect="1"/>
          </p:cNvPicPr>
          <p:nvPr/>
        </p:nvPicPr>
        <p:blipFill>
          <a:blip r:embed="rId39" cstate="print"/>
          <a:stretch>
            <a:fillRect/>
          </a:stretch>
        </p:blipFill>
        <p:spPr bwMode="white">
          <a:xfrm>
            <a:off x="7599212" y="306904"/>
            <a:ext cx="1260000" cy="222805"/>
          </a:xfrm>
          <a:prstGeom prst="rect">
            <a:avLst/>
          </a:prstGeom>
        </p:spPr>
      </p:pic>
      <p:sp>
        <p:nvSpPr>
          <p:cNvPr id="179" name="Freeform 7"/>
          <p:cNvSpPr>
            <a:spLocks/>
          </p:cNvSpPr>
          <p:nvPr/>
        </p:nvSpPr>
        <p:spPr bwMode="auto">
          <a:xfrm>
            <a:off x="1349692" y="396875"/>
            <a:ext cx="325438" cy="446088"/>
          </a:xfrm>
          <a:custGeom>
            <a:avLst/>
            <a:gdLst/>
            <a:ahLst/>
            <a:cxnLst>
              <a:cxn ang="0">
                <a:pos x="77" y="0"/>
              </a:cxn>
              <a:cxn ang="0">
                <a:pos x="0" y="179"/>
              </a:cxn>
              <a:cxn ang="0">
                <a:pos x="48" y="281"/>
              </a:cxn>
              <a:cxn ang="0">
                <a:pos x="205" y="281"/>
              </a:cxn>
              <a:cxn ang="0">
                <a:pos x="77" y="0"/>
              </a:cxn>
            </a:cxnLst>
            <a:rect l="0" t="0" r="r" b="b"/>
            <a:pathLst>
              <a:path w="205" h="281">
                <a:moveTo>
                  <a:pt x="77" y="0"/>
                </a:moveTo>
                <a:lnTo>
                  <a:pt x="0" y="179"/>
                </a:lnTo>
                <a:lnTo>
                  <a:pt x="48" y="281"/>
                </a:lnTo>
                <a:lnTo>
                  <a:pt x="205" y="281"/>
                </a:lnTo>
                <a:lnTo>
                  <a:pt x="77"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0" name="Freeform 8"/>
          <p:cNvSpPr>
            <a:spLocks/>
          </p:cNvSpPr>
          <p:nvPr/>
        </p:nvSpPr>
        <p:spPr bwMode="auto">
          <a:xfrm>
            <a:off x="1344930" y="396875"/>
            <a:ext cx="325438" cy="446088"/>
          </a:xfrm>
          <a:custGeom>
            <a:avLst/>
            <a:gdLst/>
            <a:ahLst/>
            <a:cxnLst>
              <a:cxn ang="0">
                <a:pos x="77" y="0"/>
              </a:cxn>
              <a:cxn ang="0">
                <a:pos x="0" y="179"/>
              </a:cxn>
              <a:cxn ang="0">
                <a:pos x="48" y="281"/>
              </a:cxn>
              <a:cxn ang="0">
                <a:pos x="205" y="281"/>
              </a:cxn>
              <a:cxn ang="0">
                <a:pos x="77" y="0"/>
              </a:cxn>
            </a:cxnLst>
            <a:rect l="0" t="0" r="r" b="b"/>
            <a:pathLst>
              <a:path w="205" h="281">
                <a:moveTo>
                  <a:pt x="77" y="0"/>
                </a:moveTo>
                <a:lnTo>
                  <a:pt x="0" y="179"/>
                </a:lnTo>
                <a:lnTo>
                  <a:pt x="48" y="281"/>
                </a:lnTo>
                <a:lnTo>
                  <a:pt x="205" y="281"/>
                </a:lnTo>
                <a:lnTo>
                  <a:pt x="7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1" name="Freeform 9"/>
          <p:cNvSpPr>
            <a:spLocks/>
          </p:cNvSpPr>
          <p:nvPr/>
        </p:nvSpPr>
        <p:spPr bwMode="auto">
          <a:xfrm>
            <a:off x="1305242" y="0"/>
            <a:ext cx="222250" cy="396875"/>
          </a:xfrm>
          <a:custGeom>
            <a:avLst/>
            <a:gdLst/>
            <a:ahLst/>
            <a:cxnLst>
              <a:cxn ang="0">
                <a:pos x="67" y="0"/>
              </a:cxn>
              <a:cxn ang="0">
                <a:pos x="0" y="0"/>
              </a:cxn>
              <a:cxn ang="0">
                <a:pos x="0" y="6"/>
              </a:cxn>
              <a:cxn ang="0">
                <a:pos x="105" y="250"/>
              </a:cxn>
              <a:cxn ang="0">
                <a:pos x="140" y="170"/>
              </a:cxn>
              <a:cxn ang="0">
                <a:pos x="67" y="0"/>
              </a:cxn>
            </a:cxnLst>
            <a:rect l="0" t="0" r="r" b="b"/>
            <a:pathLst>
              <a:path w="140" h="250">
                <a:moveTo>
                  <a:pt x="67" y="0"/>
                </a:moveTo>
                <a:lnTo>
                  <a:pt x="0" y="0"/>
                </a:lnTo>
                <a:lnTo>
                  <a:pt x="0" y="6"/>
                </a:lnTo>
                <a:lnTo>
                  <a:pt x="105" y="250"/>
                </a:lnTo>
                <a:lnTo>
                  <a:pt x="140" y="170"/>
                </a:lnTo>
                <a:lnTo>
                  <a:pt x="67"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2" name="Freeform 10"/>
          <p:cNvSpPr>
            <a:spLocks/>
          </p:cNvSpPr>
          <p:nvPr/>
        </p:nvSpPr>
        <p:spPr bwMode="auto">
          <a:xfrm>
            <a:off x="1300480" y="0"/>
            <a:ext cx="222250" cy="396875"/>
          </a:xfrm>
          <a:custGeom>
            <a:avLst/>
            <a:gdLst/>
            <a:ahLst/>
            <a:cxnLst>
              <a:cxn ang="0">
                <a:pos x="67" y="0"/>
              </a:cxn>
              <a:cxn ang="0">
                <a:pos x="0" y="0"/>
              </a:cxn>
              <a:cxn ang="0">
                <a:pos x="0" y="6"/>
              </a:cxn>
              <a:cxn ang="0">
                <a:pos x="105" y="250"/>
              </a:cxn>
              <a:cxn ang="0">
                <a:pos x="140" y="170"/>
              </a:cxn>
              <a:cxn ang="0">
                <a:pos x="67" y="0"/>
              </a:cxn>
            </a:cxnLst>
            <a:rect l="0" t="0" r="r" b="b"/>
            <a:pathLst>
              <a:path w="140" h="250">
                <a:moveTo>
                  <a:pt x="67" y="0"/>
                </a:moveTo>
                <a:lnTo>
                  <a:pt x="0" y="0"/>
                </a:lnTo>
                <a:lnTo>
                  <a:pt x="0" y="6"/>
                </a:lnTo>
                <a:lnTo>
                  <a:pt x="105" y="250"/>
                </a:lnTo>
                <a:lnTo>
                  <a:pt x="140" y="170"/>
                </a:lnTo>
                <a:lnTo>
                  <a:pt x="6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3" name="Freeform 11"/>
          <p:cNvSpPr>
            <a:spLocks/>
          </p:cNvSpPr>
          <p:nvPr/>
        </p:nvSpPr>
        <p:spPr bwMode="auto">
          <a:xfrm>
            <a:off x="943292" y="284163"/>
            <a:ext cx="411163" cy="558800"/>
          </a:xfrm>
          <a:custGeom>
            <a:avLst/>
            <a:gdLst/>
            <a:ahLst/>
            <a:cxnLst>
              <a:cxn ang="0">
                <a:pos x="154" y="0"/>
              </a:cxn>
              <a:cxn ang="0">
                <a:pos x="0" y="352"/>
              </a:cxn>
              <a:cxn ang="0">
                <a:pos x="215" y="352"/>
              </a:cxn>
              <a:cxn ang="0">
                <a:pos x="259" y="250"/>
              </a:cxn>
              <a:cxn ang="0">
                <a:pos x="154" y="0"/>
              </a:cxn>
            </a:cxnLst>
            <a:rect l="0" t="0" r="r" b="b"/>
            <a:pathLst>
              <a:path w="259" h="352">
                <a:moveTo>
                  <a:pt x="154" y="0"/>
                </a:moveTo>
                <a:lnTo>
                  <a:pt x="0" y="352"/>
                </a:lnTo>
                <a:lnTo>
                  <a:pt x="215" y="352"/>
                </a:lnTo>
                <a:lnTo>
                  <a:pt x="259" y="250"/>
                </a:lnTo>
                <a:lnTo>
                  <a:pt x="15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4" name="Freeform 12"/>
          <p:cNvSpPr>
            <a:spLocks/>
          </p:cNvSpPr>
          <p:nvPr/>
        </p:nvSpPr>
        <p:spPr bwMode="auto">
          <a:xfrm>
            <a:off x="933768" y="284163"/>
            <a:ext cx="411163" cy="558800"/>
          </a:xfrm>
          <a:custGeom>
            <a:avLst/>
            <a:gdLst/>
            <a:ahLst/>
            <a:cxnLst>
              <a:cxn ang="0">
                <a:pos x="154" y="0"/>
              </a:cxn>
              <a:cxn ang="0">
                <a:pos x="0" y="352"/>
              </a:cxn>
              <a:cxn ang="0">
                <a:pos x="215" y="352"/>
              </a:cxn>
              <a:cxn ang="0">
                <a:pos x="259" y="250"/>
              </a:cxn>
              <a:cxn ang="0">
                <a:pos x="154" y="0"/>
              </a:cxn>
            </a:cxnLst>
            <a:rect l="0" t="0" r="r" b="b"/>
            <a:pathLst>
              <a:path w="259" h="352">
                <a:moveTo>
                  <a:pt x="154" y="0"/>
                </a:moveTo>
                <a:lnTo>
                  <a:pt x="0" y="352"/>
                </a:lnTo>
                <a:lnTo>
                  <a:pt x="215" y="352"/>
                </a:lnTo>
                <a:lnTo>
                  <a:pt x="259" y="250"/>
                </a:lnTo>
                <a:lnTo>
                  <a:pt x="15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5" name="Freeform 13"/>
          <p:cNvSpPr>
            <a:spLocks/>
          </p:cNvSpPr>
          <p:nvPr/>
        </p:nvSpPr>
        <p:spPr bwMode="auto">
          <a:xfrm>
            <a:off x="273366" y="0"/>
            <a:ext cx="796925" cy="842963"/>
          </a:xfrm>
          <a:custGeom>
            <a:avLst/>
            <a:gdLst/>
            <a:ahLst/>
            <a:cxnLst>
              <a:cxn ang="0">
                <a:pos x="502" y="0"/>
              </a:cxn>
              <a:cxn ang="0">
                <a:pos x="224" y="0"/>
              </a:cxn>
              <a:cxn ang="0">
                <a:pos x="0" y="531"/>
              </a:cxn>
              <a:cxn ang="0">
                <a:pos x="275" y="531"/>
              </a:cxn>
              <a:cxn ang="0">
                <a:pos x="502" y="0"/>
              </a:cxn>
            </a:cxnLst>
            <a:rect l="0" t="0" r="r" b="b"/>
            <a:pathLst>
              <a:path w="502" h="531">
                <a:moveTo>
                  <a:pt x="502" y="0"/>
                </a:moveTo>
                <a:lnTo>
                  <a:pt x="224" y="0"/>
                </a:lnTo>
                <a:lnTo>
                  <a:pt x="0" y="531"/>
                </a:lnTo>
                <a:lnTo>
                  <a:pt x="275" y="531"/>
                </a:lnTo>
                <a:lnTo>
                  <a:pt x="502"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6" name="Freeform 14"/>
          <p:cNvSpPr>
            <a:spLocks/>
          </p:cNvSpPr>
          <p:nvPr/>
        </p:nvSpPr>
        <p:spPr bwMode="auto">
          <a:xfrm>
            <a:off x="259080" y="0"/>
            <a:ext cx="796925" cy="842963"/>
          </a:xfrm>
          <a:custGeom>
            <a:avLst/>
            <a:gdLst/>
            <a:ahLst/>
            <a:cxnLst>
              <a:cxn ang="0">
                <a:pos x="502" y="0"/>
              </a:cxn>
              <a:cxn ang="0">
                <a:pos x="224" y="0"/>
              </a:cxn>
              <a:cxn ang="0">
                <a:pos x="0" y="531"/>
              </a:cxn>
              <a:cxn ang="0">
                <a:pos x="275" y="531"/>
              </a:cxn>
              <a:cxn ang="0">
                <a:pos x="502" y="0"/>
              </a:cxn>
            </a:cxnLst>
            <a:rect l="0" t="0" r="r" b="b"/>
            <a:pathLst>
              <a:path w="502" h="531">
                <a:moveTo>
                  <a:pt x="502" y="0"/>
                </a:moveTo>
                <a:lnTo>
                  <a:pt x="224" y="0"/>
                </a:lnTo>
                <a:lnTo>
                  <a:pt x="0" y="531"/>
                </a:lnTo>
                <a:lnTo>
                  <a:pt x="275" y="531"/>
                </a:lnTo>
                <a:lnTo>
                  <a:pt x="502"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7" name="Freeform 15"/>
          <p:cNvSpPr>
            <a:spLocks/>
          </p:cNvSpPr>
          <p:nvPr/>
        </p:nvSpPr>
        <p:spPr bwMode="auto">
          <a:xfrm>
            <a:off x="1406843" y="0"/>
            <a:ext cx="233363" cy="269875"/>
          </a:xfrm>
          <a:custGeom>
            <a:avLst/>
            <a:gdLst/>
            <a:ahLst/>
            <a:cxnLst>
              <a:cxn ang="0">
                <a:pos x="0" y="0"/>
              </a:cxn>
              <a:cxn ang="0">
                <a:pos x="73" y="170"/>
              </a:cxn>
              <a:cxn ang="0">
                <a:pos x="147" y="0"/>
              </a:cxn>
              <a:cxn ang="0">
                <a:pos x="0" y="0"/>
              </a:cxn>
            </a:cxnLst>
            <a:rect l="0" t="0" r="r" b="b"/>
            <a:pathLst>
              <a:path w="147" h="170">
                <a:moveTo>
                  <a:pt x="0" y="0"/>
                </a:moveTo>
                <a:lnTo>
                  <a:pt x="73" y="170"/>
                </a:lnTo>
                <a:lnTo>
                  <a:pt x="14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8" name="Freeform 16"/>
          <p:cNvSpPr>
            <a:spLocks/>
          </p:cNvSpPr>
          <p:nvPr/>
        </p:nvSpPr>
        <p:spPr bwMode="auto">
          <a:xfrm>
            <a:off x="1406843" y="0"/>
            <a:ext cx="233363" cy="269875"/>
          </a:xfrm>
          <a:custGeom>
            <a:avLst/>
            <a:gdLst/>
            <a:ahLst/>
            <a:cxnLst>
              <a:cxn ang="0">
                <a:pos x="0" y="0"/>
              </a:cxn>
              <a:cxn ang="0">
                <a:pos x="73" y="170"/>
              </a:cxn>
              <a:cxn ang="0">
                <a:pos x="147" y="0"/>
              </a:cxn>
              <a:cxn ang="0">
                <a:pos x="0" y="0"/>
              </a:cxn>
            </a:cxnLst>
            <a:rect l="0" t="0" r="r" b="b"/>
            <a:pathLst>
              <a:path w="147" h="170">
                <a:moveTo>
                  <a:pt x="0" y="0"/>
                </a:moveTo>
                <a:lnTo>
                  <a:pt x="73" y="170"/>
                </a:lnTo>
                <a:lnTo>
                  <a:pt x="14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9" name="Freeform 17"/>
          <p:cNvSpPr>
            <a:spLocks/>
          </p:cNvSpPr>
          <p:nvPr/>
        </p:nvSpPr>
        <p:spPr bwMode="auto">
          <a:xfrm>
            <a:off x="1409224" y="0"/>
            <a:ext cx="233363" cy="269875"/>
          </a:xfrm>
          <a:custGeom>
            <a:avLst/>
            <a:gdLst/>
            <a:ahLst/>
            <a:cxnLst>
              <a:cxn ang="0">
                <a:pos x="147" y="0"/>
              </a:cxn>
              <a:cxn ang="0">
                <a:pos x="0" y="0"/>
              </a:cxn>
              <a:cxn ang="0">
                <a:pos x="73" y="170"/>
              </a:cxn>
              <a:cxn ang="0">
                <a:pos x="147" y="0"/>
              </a:cxn>
            </a:cxnLst>
            <a:rect l="0" t="0" r="r" b="b"/>
            <a:pathLst>
              <a:path w="147" h="170">
                <a:moveTo>
                  <a:pt x="147" y="0"/>
                </a:moveTo>
                <a:lnTo>
                  <a:pt x="0" y="0"/>
                </a:lnTo>
                <a:lnTo>
                  <a:pt x="73" y="170"/>
                </a:lnTo>
                <a:lnTo>
                  <a:pt x="14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0" name="Freeform 18"/>
          <p:cNvSpPr>
            <a:spLocks/>
          </p:cNvSpPr>
          <p:nvPr/>
        </p:nvSpPr>
        <p:spPr bwMode="auto">
          <a:xfrm>
            <a:off x="1406843" y="0"/>
            <a:ext cx="233363" cy="269875"/>
          </a:xfrm>
          <a:custGeom>
            <a:avLst/>
            <a:gdLst/>
            <a:ahLst/>
            <a:cxnLst>
              <a:cxn ang="0">
                <a:pos x="147" y="0"/>
              </a:cxn>
              <a:cxn ang="0">
                <a:pos x="0" y="0"/>
              </a:cxn>
              <a:cxn ang="0">
                <a:pos x="73" y="170"/>
              </a:cxn>
              <a:cxn ang="0">
                <a:pos x="147" y="0"/>
              </a:cxn>
            </a:cxnLst>
            <a:rect l="0" t="0" r="r" b="b"/>
            <a:pathLst>
              <a:path w="147" h="170">
                <a:moveTo>
                  <a:pt x="147" y="0"/>
                </a:moveTo>
                <a:lnTo>
                  <a:pt x="0" y="0"/>
                </a:lnTo>
                <a:lnTo>
                  <a:pt x="73" y="170"/>
                </a:lnTo>
                <a:lnTo>
                  <a:pt x="14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1" name="Freeform 19"/>
          <p:cNvSpPr>
            <a:spLocks/>
          </p:cNvSpPr>
          <p:nvPr/>
        </p:nvSpPr>
        <p:spPr bwMode="auto">
          <a:xfrm>
            <a:off x="1185386" y="9525"/>
            <a:ext cx="288925" cy="671513"/>
          </a:xfrm>
          <a:custGeom>
            <a:avLst/>
            <a:gdLst/>
            <a:ahLst/>
            <a:cxnLst>
              <a:cxn ang="0">
                <a:pos x="77" y="0"/>
              </a:cxn>
              <a:cxn ang="0">
                <a:pos x="0" y="173"/>
              </a:cxn>
              <a:cxn ang="0">
                <a:pos x="105" y="423"/>
              </a:cxn>
              <a:cxn ang="0">
                <a:pos x="182" y="244"/>
              </a:cxn>
              <a:cxn ang="0">
                <a:pos x="77" y="0"/>
              </a:cxn>
            </a:cxnLst>
            <a:rect l="0" t="0" r="r" b="b"/>
            <a:pathLst>
              <a:path w="182" h="423">
                <a:moveTo>
                  <a:pt x="77" y="0"/>
                </a:moveTo>
                <a:lnTo>
                  <a:pt x="0" y="173"/>
                </a:lnTo>
                <a:lnTo>
                  <a:pt x="105" y="423"/>
                </a:lnTo>
                <a:lnTo>
                  <a:pt x="182" y="244"/>
                </a:lnTo>
                <a:lnTo>
                  <a:pt x="7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2" name="Freeform 20"/>
          <p:cNvSpPr>
            <a:spLocks/>
          </p:cNvSpPr>
          <p:nvPr/>
        </p:nvSpPr>
        <p:spPr bwMode="auto">
          <a:xfrm>
            <a:off x="1178243" y="9525"/>
            <a:ext cx="288925" cy="671513"/>
          </a:xfrm>
          <a:custGeom>
            <a:avLst/>
            <a:gdLst/>
            <a:ahLst/>
            <a:cxnLst>
              <a:cxn ang="0">
                <a:pos x="77" y="0"/>
              </a:cxn>
              <a:cxn ang="0">
                <a:pos x="0" y="173"/>
              </a:cxn>
              <a:cxn ang="0">
                <a:pos x="105" y="423"/>
              </a:cxn>
              <a:cxn ang="0">
                <a:pos x="182" y="244"/>
              </a:cxn>
              <a:cxn ang="0">
                <a:pos x="77" y="0"/>
              </a:cxn>
            </a:cxnLst>
            <a:rect l="0" t="0" r="r" b="b"/>
            <a:pathLst>
              <a:path w="182" h="423">
                <a:moveTo>
                  <a:pt x="77" y="0"/>
                </a:moveTo>
                <a:lnTo>
                  <a:pt x="0" y="173"/>
                </a:lnTo>
                <a:lnTo>
                  <a:pt x="105" y="423"/>
                </a:lnTo>
                <a:lnTo>
                  <a:pt x="182" y="244"/>
                </a:lnTo>
                <a:lnTo>
                  <a:pt x="7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3" name="Freeform 21"/>
          <p:cNvSpPr>
            <a:spLocks/>
          </p:cNvSpPr>
          <p:nvPr/>
        </p:nvSpPr>
        <p:spPr bwMode="auto">
          <a:xfrm>
            <a:off x="1294130" y="0"/>
            <a:ext cx="6350" cy="9525"/>
          </a:xfrm>
          <a:custGeom>
            <a:avLst/>
            <a:gdLst/>
            <a:ahLst/>
            <a:cxnLst>
              <a:cxn ang="0">
                <a:pos x="4" y="0"/>
              </a:cxn>
              <a:cxn ang="0">
                <a:pos x="0" y="0"/>
              </a:cxn>
              <a:cxn ang="0">
                <a:pos x="4" y="6"/>
              </a:cxn>
              <a:cxn ang="0">
                <a:pos x="4" y="0"/>
              </a:cxn>
            </a:cxnLst>
            <a:rect l="0" t="0" r="r" b="b"/>
            <a:pathLst>
              <a:path w="4" h="6">
                <a:moveTo>
                  <a:pt x="4" y="0"/>
                </a:moveTo>
                <a:lnTo>
                  <a:pt x="0" y="0"/>
                </a:lnTo>
                <a:lnTo>
                  <a:pt x="4" y="6"/>
                </a:lnTo>
                <a:lnTo>
                  <a:pt x="4"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4" name="Freeform 22"/>
          <p:cNvSpPr>
            <a:spLocks/>
          </p:cNvSpPr>
          <p:nvPr/>
        </p:nvSpPr>
        <p:spPr bwMode="auto">
          <a:xfrm>
            <a:off x="1294130" y="0"/>
            <a:ext cx="6350" cy="9525"/>
          </a:xfrm>
          <a:custGeom>
            <a:avLst/>
            <a:gdLst/>
            <a:ahLst/>
            <a:cxnLst>
              <a:cxn ang="0">
                <a:pos x="4" y="0"/>
              </a:cxn>
              <a:cxn ang="0">
                <a:pos x="0" y="0"/>
              </a:cxn>
              <a:cxn ang="0">
                <a:pos x="4" y="6"/>
              </a:cxn>
              <a:cxn ang="0">
                <a:pos x="4" y="0"/>
              </a:cxn>
            </a:cxnLst>
            <a:rect l="0" t="0" r="r" b="b"/>
            <a:pathLst>
              <a:path w="4" h="6">
                <a:moveTo>
                  <a:pt x="4" y="0"/>
                </a:moveTo>
                <a:lnTo>
                  <a:pt x="0" y="0"/>
                </a:lnTo>
                <a:lnTo>
                  <a:pt x="4" y="6"/>
                </a:lnTo>
                <a:lnTo>
                  <a:pt x="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5" name="Freeform 23"/>
          <p:cNvSpPr>
            <a:spLocks/>
          </p:cNvSpPr>
          <p:nvPr/>
        </p:nvSpPr>
        <p:spPr bwMode="auto">
          <a:xfrm>
            <a:off x="707548" y="0"/>
            <a:ext cx="482600" cy="842963"/>
          </a:xfrm>
          <a:custGeom>
            <a:avLst/>
            <a:gdLst/>
            <a:ahLst/>
            <a:cxnLst>
              <a:cxn ang="0">
                <a:pos x="227" y="0"/>
              </a:cxn>
              <a:cxn ang="0">
                <a:pos x="227" y="0"/>
              </a:cxn>
              <a:cxn ang="0">
                <a:pos x="0" y="531"/>
              </a:cxn>
              <a:cxn ang="0">
                <a:pos x="150" y="531"/>
              </a:cxn>
              <a:cxn ang="0">
                <a:pos x="304" y="179"/>
              </a:cxn>
              <a:cxn ang="0">
                <a:pos x="227" y="0"/>
              </a:cxn>
            </a:cxnLst>
            <a:rect l="0" t="0" r="r" b="b"/>
            <a:pathLst>
              <a:path w="304" h="531">
                <a:moveTo>
                  <a:pt x="227" y="0"/>
                </a:moveTo>
                <a:lnTo>
                  <a:pt x="227" y="0"/>
                </a:lnTo>
                <a:lnTo>
                  <a:pt x="0" y="531"/>
                </a:lnTo>
                <a:lnTo>
                  <a:pt x="150" y="531"/>
                </a:lnTo>
                <a:lnTo>
                  <a:pt x="304" y="179"/>
                </a:lnTo>
                <a:lnTo>
                  <a:pt x="22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6" name="Freeform 24"/>
          <p:cNvSpPr>
            <a:spLocks/>
          </p:cNvSpPr>
          <p:nvPr/>
        </p:nvSpPr>
        <p:spPr bwMode="auto">
          <a:xfrm>
            <a:off x="695643" y="0"/>
            <a:ext cx="482600" cy="842963"/>
          </a:xfrm>
          <a:custGeom>
            <a:avLst/>
            <a:gdLst/>
            <a:ahLst/>
            <a:cxnLst>
              <a:cxn ang="0">
                <a:pos x="227" y="0"/>
              </a:cxn>
              <a:cxn ang="0">
                <a:pos x="227" y="0"/>
              </a:cxn>
              <a:cxn ang="0">
                <a:pos x="0" y="531"/>
              </a:cxn>
              <a:cxn ang="0">
                <a:pos x="150" y="531"/>
              </a:cxn>
              <a:cxn ang="0">
                <a:pos x="304" y="179"/>
              </a:cxn>
              <a:cxn ang="0">
                <a:pos x="227" y="0"/>
              </a:cxn>
            </a:cxnLst>
            <a:rect l="0" t="0" r="r" b="b"/>
            <a:pathLst>
              <a:path w="304" h="531">
                <a:moveTo>
                  <a:pt x="227" y="0"/>
                </a:moveTo>
                <a:lnTo>
                  <a:pt x="227" y="0"/>
                </a:lnTo>
                <a:lnTo>
                  <a:pt x="0" y="531"/>
                </a:lnTo>
                <a:lnTo>
                  <a:pt x="150" y="531"/>
                </a:lnTo>
                <a:lnTo>
                  <a:pt x="304" y="179"/>
                </a:lnTo>
                <a:lnTo>
                  <a:pt x="22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7" name="Freeform 25"/>
          <p:cNvSpPr>
            <a:spLocks/>
          </p:cNvSpPr>
          <p:nvPr/>
        </p:nvSpPr>
        <p:spPr bwMode="auto">
          <a:xfrm>
            <a:off x="1065529" y="0"/>
            <a:ext cx="244475" cy="284163"/>
          </a:xfrm>
          <a:custGeom>
            <a:avLst/>
            <a:gdLst/>
            <a:ahLst/>
            <a:cxnLst>
              <a:cxn ang="0">
                <a:pos x="150" y="0"/>
              </a:cxn>
              <a:cxn ang="0">
                <a:pos x="0" y="0"/>
              </a:cxn>
              <a:cxn ang="0">
                <a:pos x="77" y="179"/>
              </a:cxn>
              <a:cxn ang="0">
                <a:pos x="154" y="6"/>
              </a:cxn>
              <a:cxn ang="0">
                <a:pos x="150" y="0"/>
              </a:cxn>
            </a:cxnLst>
            <a:rect l="0" t="0" r="r" b="b"/>
            <a:pathLst>
              <a:path w="154" h="179">
                <a:moveTo>
                  <a:pt x="150" y="0"/>
                </a:moveTo>
                <a:lnTo>
                  <a:pt x="0" y="0"/>
                </a:lnTo>
                <a:lnTo>
                  <a:pt x="77" y="179"/>
                </a:lnTo>
                <a:lnTo>
                  <a:pt x="154" y="6"/>
                </a:lnTo>
                <a:lnTo>
                  <a:pt x="150"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8" name="Freeform 26"/>
          <p:cNvSpPr>
            <a:spLocks/>
          </p:cNvSpPr>
          <p:nvPr/>
        </p:nvSpPr>
        <p:spPr bwMode="auto">
          <a:xfrm>
            <a:off x="1056005" y="0"/>
            <a:ext cx="244475" cy="284163"/>
          </a:xfrm>
          <a:custGeom>
            <a:avLst/>
            <a:gdLst/>
            <a:ahLst/>
            <a:cxnLst>
              <a:cxn ang="0">
                <a:pos x="150" y="0"/>
              </a:cxn>
              <a:cxn ang="0">
                <a:pos x="0" y="0"/>
              </a:cxn>
              <a:cxn ang="0">
                <a:pos x="77" y="179"/>
              </a:cxn>
              <a:cxn ang="0">
                <a:pos x="154" y="6"/>
              </a:cxn>
              <a:cxn ang="0">
                <a:pos x="150" y="0"/>
              </a:cxn>
            </a:cxnLst>
            <a:rect l="0" t="0" r="r" b="b"/>
            <a:pathLst>
              <a:path w="154" h="179">
                <a:moveTo>
                  <a:pt x="150" y="0"/>
                </a:moveTo>
                <a:lnTo>
                  <a:pt x="0" y="0"/>
                </a:lnTo>
                <a:lnTo>
                  <a:pt x="77" y="179"/>
                </a:lnTo>
                <a:lnTo>
                  <a:pt x="154" y="6"/>
                </a:lnTo>
                <a:lnTo>
                  <a:pt x="15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9" name="Rectangle 27"/>
          <p:cNvSpPr>
            <a:spLocks noChangeArrowheads="1"/>
          </p:cNvSpPr>
          <p:nvPr/>
        </p:nvSpPr>
        <p:spPr bwMode="auto">
          <a:xfrm>
            <a:off x="1056005" y="0"/>
            <a:ext cx="1588" cy="1588"/>
          </a:xfrm>
          <a:prstGeom prst="rect">
            <a:avLst/>
          </a:prstGeom>
          <a:solidFill>
            <a:srgbClr val="ACACAC"/>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00" name="Freeform 28"/>
          <p:cNvSpPr>
            <a:spLocks/>
          </p:cNvSpPr>
          <p:nvPr/>
        </p:nvSpPr>
        <p:spPr bwMode="auto">
          <a:xfrm>
            <a:off x="1056005" y="0"/>
            <a:ext cx="1588" cy="1588"/>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45"/>
          <p:cNvSpPr>
            <a:spLocks noChangeAspect="1"/>
          </p:cNvSpPr>
          <p:nvPr/>
        </p:nvSpPr>
        <p:spPr bwMode="auto">
          <a:xfrm>
            <a:off x="1522729" y="0"/>
            <a:ext cx="7626008" cy="842400"/>
          </a:xfrm>
          <a:custGeom>
            <a:avLst/>
            <a:gdLst/>
            <a:ahLst/>
            <a:cxnLst>
              <a:cxn ang="0">
                <a:pos x="0" y="85"/>
              </a:cxn>
              <a:cxn ang="0">
                <a:pos x="81" y="265"/>
              </a:cxn>
              <a:cxn ang="0">
                <a:pos x="2399" y="265"/>
              </a:cxn>
              <a:cxn ang="0">
                <a:pos x="2399" y="0"/>
              </a:cxn>
              <a:cxn ang="0">
                <a:pos x="37" y="0"/>
              </a:cxn>
              <a:cxn ang="0">
                <a:pos x="0" y="85"/>
              </a:cxn>
            </a:cxnLst>
            <a:rect l="0" t="0" r="r" b="b"/>
            <a:pathLst>
              <a:path w="2399" h="265">
                <a:moveTo>
                  <a:pt x="0" y="85"/>
                </a:moveTo>
                <a:cubicBezTo>
                  <a:pt x="27" y="145"/>
                  <a:pt x="54" y="205"/>
                  <a:pt x="81" y="265"/>
                </a:cubicBezTo>
                <a:cubicBezTo>
                  <a:pt x="2399" y="265"/>
                  <a:pt x="2399" y="265"/>
                  <a:pt x="2399" y="265"/>
                </a:cubicBezTo>
                <a:cubicBezTo>
                  <a:pt x="2399" y="0"/>
                  <a:pt x="2399" y="0"/>
                  <a:pt x="2399" y="0"/>
                </a:cubicBezTo>
                <a:cubicBezTo>
                  <a:pt x="37" y="0"/>
                  <a:pt x="37" y="0"/>
                  <a:pt x="37" y="0"/>
                </a:cubicBezTo>
                <a:cubicBezTo>
                  <a:pt x="25" y="28"/>
                  <a:pt x="12" y="57"/>
                  <a:pt x="0" y="85"/>
                </a:cubicBez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28" name="Picture 27" descr="NOMURA_A4_PMS_1797.emf"/>
          <p:cNvPicPr>
            <a:picLocks noChangeAspect="1"/>
          </p:cNvPicPr>
          <p:nvPr/>
        </p:nvPicPr>
        <p:blipFill>
          <a:blip r:embed="rId39" cstate="print"/>
          <a:stretch>
            <a:fillRect/>
          </a:stretch>
        </p:blipFill>
        <p:spPr bwMode="white">
          <a:xfrm>
            <a:off x="7599212" y="306904"/>
            <a:ext cx="1260000" cy="222805"/>
          </a:xfrm>
          <a:prstGeom prst="rect">
            <a:avLst/>
          </a:prstGeom>
        </p:spPr>
      </p:pic>
      <p:sp>
        <p:nvSpPr>
          <p:cNvPr id="29" name="Freeform 7"/>
          <p:cNvSpPr>
            <a:spLocks/>
          </p:cNvSpPr>
          <p:nvPr/>
        </p:nvSpPr>
        <p:spPr bwMode="auto">
          <a:xfrm>
            <a:off x="1349692" y="396875"/>
            <a:ext cx="325438" cy="446088"/>
          </a:xfrm>
          <a:custGeom>
            <a:avLst/>
            <a:gdLst/>
            <a:ahLst/>
            <a:cxnLst>
              <a:cxn ang="0">
                <a:pos x="77" y="0"/>
              </a:cxn>
              <a:cxn ang="0">
                <a:pos x="0" y="179"/>
              </a:cxn>
              <a:cxn ang="0">
                <a:pos x="48" y="281"/>
              </a:cxn>
              <a:cxn ang="0">
                <a:pos x="205" y="281"/>
              </a:cxn>
              <a:cxn ang="0">
                <a:pos x="77" y="0"/>
              </a:cxn>
            </a:cxnLst>
            <a:rect l="0" t="0" r="r" b="b"/>
            <a:pathLst>
              <a:path w="205" h="281">
                <a:moveTo>
                  <a:pt x="77" y="0"/>
                </a:moveTo>
                <a:lnTo>
                  <a:pt x="0" y="179"/>
                </a:lnTo>
                <a:lnTo>
                  <a:pt x="48" y="281"/>
                </a:lnTo>
                <a:lnTo>
                  <a:pt x="205" y="281"/>
                </a:lnTo>
                <a:lnTo>
                  <a:pt x="77"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344930" y="396875"/>
            <a:ext cx="325438" cy="446088"/>
          </a:xfrm>
          <a:custGeom>
            <a:avLst/>
            <a:gdLst/>
            <a:ahLst/>
            <a:cxnLst>
              <a:cxn ang="0">
                <a:pos x="77" y="0"/>
              </a:cxn>
              <a:cxn ang="0">
                <a:pos x="0" y="179"/>
              </a:cxn>
              <a:cxn ang="0">
                <a:pos x="48" y="281"/>
              </a:cxn>
              <a:cxn ang="0">
                <a:pos x="205" y="281"/>
              </a:cxn>
              <a:cxn ang="0">
                <a:pos x="77" y="0"/>
              </a:cxn>
            </a:cxnLst>
            <a:rect l="0" t="0" r="r" b="b"/>
            <a:pathLst>
              <a:path w="205" h="281">
                <a:moveTo>
                  <a:pt x="77" y="0"/>
                </a:moveTo>
                <a:lnTo>
                  <a:pt x="0" y="179"/>
                </a:lnTo>
                <a:lnTo>
                  <a:pt x="48" y="281"/>
                </a:lnTo>
                <a:lnTo>
                  <a:pt x="205" y="281"/>
                </a:lnTo>
                <a:lnTo>
                  <a:pt x="7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305242" y="0"/>
            <a:ext cx="222250" cy="396875"/>
          </a:xfrm>
          <a:custGeom>
            <a:avLst/>
            <a:gdLst/>
            <a:ahLst/>
            <a:cxnLst>
              <a:cxn ang="0">
                <a:pos x="67" y="0"/>
              </a:cxn>
              <a:cxn ang="0">
                <a:pos x="0" y="0"/>
              </a:cxn>
              <a:cxn ang="0">
                <a:pos x="0" y="6"/>
              </a:cxn>
              <a:cxn ang="0">
                <a:pos x="105" y="250"/>
              </a:cxn>
              <a:cxn ang="0">
                <a:pos x="140" y="170"/>
              </a:cxn>
              <a:cxn ang="0">
                <a:pos x="67" y="0"/>
              </a:cxn>
            </a:cxnLst>
            <a:rect l="0" t="0" r="r" b="b"/>
            <a:pathLst>
              <a:path w="140" h="250">
                <a:moveTo>
                  <a:pt x="67" y="0"/>
                </a:moveTo>
                <a:lnTo>
                  <a:pt x="0" y="0"/>
                </a:lnTo>
                <a:lnTo>
                  <a:pt x="0" y="6"/>
                </a:lnTo>
                <a:lnTo>
                  <a:pt x="105" y="250"/>
                </a:lnTo>
                <a:lnTo>
                  <a:pt x="140" y="170"/>
                </a:lnTo>
                <a:lnTo>
                  <a:pt x="67"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p:cNvSpPr>
          <p:nvPr/>
        </p:nvSpPr>
        <p:spPr bwMode="auto">
          <a:xfrm>
            <a:off x="1300480" y="0"/>
            <a:ext cx="222250" cy="396875"/>
          </a:xfrm>
          <a:custGeom>
            <a:avLst/>
            <a:gdLst/>
            <a:ahLst/>
            <a:cxnLst>
              <a:cxn ang="0">
                <a:pos x="67" y="0"/>
              </a:cxn>
              <a:cxn ang="0">
                <a:pos x="0" y="0"/>
              </a:cxn>
              <a:cxn ang="0">
                <a:pos x="0" y="6"/>
              </a:cxn>
              <a:cxn ang="0">
                <a:pos x="105" y="250"/>
              </a:cxn>
              <a:cxn ang="0">
                <a:pos x="140" y="170"/>
              </a:cxn>
              <a:cxn ang="0">
                <a:pos x="67" y="0"/>
              </a:cxn>
            </a:cxnLst>
            <a:rect l="0" t="0" r="r" b="b"/>
            <a:pathLst>
              <a:path w="140" h="250">
                <a:moveTo>
                  <a:pt x="67" y="0"/>
                </a:moveTo>
                <a:lnTo>
                  <a:pt x="0" y="0"/>
                </a:lnTo>
                <a:lnTo>
                  <a:pt x="0" y="6"/>
                </a:lnTo>
                <a:lnTo>
                  <a:pt x="105" y="250"/>
                </a:lnTo>
                <a:lnTo>
                  <a:pt x="140" y="170"/>
                </a:lnTo>
                <a:lnTo>
                  <a:pt x="6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943292" y="284163"/>
            <a:ext cx="411163" cy="558800"/>
          </a:xfrm>
          <a:custGeom>
            <a:avLst/>
            <a:gdLst/>
            <a:ahLst/>
            <a:cxnLst>
              <a:cxn ang="0">
                <a:pos x="154" y="0"/>
              </a:cxn>
              <a:cxn ang="0">
                <a:pos x="0" y="352"/>
              </a:cxn>
              <a:cxn ang="0">
                <a:pos x="215" y="352"/>
              </a:cxn>
              <a:cxn ang="0">
                <a:pos x="259" y="250"/>
              </a:cxn>
              <a:cxn ang="0">
                <a:pos x="154" y="0"/>
              </a:cxn>
            </a:cxnLst>
            <a:rect l="0" t="0" r="r" b="b"/>
            <a:pathLst>
              <a:path w="259" h="352">
                <a:moveTo>
                  <a:pt x="154" y="0"/>
                </a:moveTo>
                <a:lnTo>
                  <a:pt x="0" y="352"/>
                </a:lnTo>
                <a:lnTo>
                  <a:pt x="215" y="352"/>
                </a:lnTo>
                <a:lnTo>
                  <a:pt x="259" y="250"/>
                </a:lnTo>
                <a:lnTo>
                  <a:pt x="15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933768" y="284163"/>
            <a:ext cx="411163" cy="558800"/>
          </a:xfrm>
          <a:custGeom>
            <a:avLst/>
            <a:gdLst/>
            <a:ahLst/>
            <a:cxnLst>
              <a:cxn ang="0">
                <a:pos x="154" y="0"/>
              </a:cxn>
              <a:cxn ang="0">
                <a:pos x="0" y="352"/>
              </a:cxn>
              <a:cxn ang="0">
                <a:pos x="215" y="352"/>
              </a:cxn>
              <a:cxn ang="0">
                <a:pos x="259" y="250"/>
              </a:cxn>
              <a:cxn ang="0">
                <a:pos x="154" y="0"/>
              </a:cxn>
            </a:cxnLst>
            <a:rect l="0" t="0" r="r" b="b"/>
            <a:pathLst>
              <a:path w="259" h="352">
                <a:moveTo>
                  <a:pt x="154" y="0"/>
                </a:moveTo>
                <a:lnTo>
                  <a:pt x="0" y="352"/>
                </a:lnTo>
                <a:lnTo>
                  <a:pt x="215" y="352"/>
                </a:lnTo>
                <a:lnTo>
                  <a:pt x="259" y="250"/>
                </a:lnTo>
                <a:lnTo>
                  <a:pt x="15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p:cNvSpPr>
          <p:nvPr/>
        </p:nvSpPr>
        <p:spPr bwMode="auto">
          <a:xfrm>
            <a:off x="273366" y="0"/>
            <a:ext cx="796925" cy="842963"/>
          </a:xfrm>
          <a:custGeom>
            <a:avLst/>
            <a:gdLst/>
            <a:ahLst/>
            <a:cxnLst>
              <a:cxn ang="0">
                <a:pos x="502" y="0"/>
              </a:cxn>
              <a:cxn ang="0">
                <a:pos x="224" y="0"/>
              </a:cxn>
              <a:cxn ang="0">
                <a:pos x="0" y="531"/>
              </a:cxn>
              <a:cxn ang="0">
                <a:pos x="275" y="531"/>
              </a:cxn>
              <a:cxn ang="0">
                <a:pos x="502" y="0"/>
              </a:cxn>
            </a:cxnLst>
            <a:rect l="0" t="0" r="r" b="b"/>
            <a:pathLst>
              <a:path w="502" h="531">
                <a:moveTo>
                  <a:pt x="502" y="0"/>
                </a:moveTo>
                <a:lnTo>
                  <a:pt x="224" y="0"/>
                </a:lnTo>
                <a:lnTo>
                  <a:pt x="0" y="531"/>
                </a:lnTo>
                <a:lnTo>
                  <a:pt x="275" y="531"/>
                </a:lnTo>
                <a:lnTo>
                  <a:pt x="502"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259080" y="0"/>
            <a:ext cx="796925" cy="842963"/>
          </a:xfrm>
          <a:custGeom>
            <a:avLst/>
            <a:gdLst/>
            <a:ahLst/>
            <a:cxnLst>
              <a:cxn ang="0">
                <a:pos x="502" y="0"/>
              </a:cxn>
              <a:cxn ang="0">
                <a:pos x="224" y="0"/>
              </a:cxn>
              <a:cxn ang="0">
                <a:pos x="0" y="531"/>
              </a:cxn>
              <a:cxn ang="0">
                <a:pos x="275" y="531"/>
              </a:cxn>
              <a:cxn ang="0">
                <a:pos x="502" y="0"/>
              </a:cxn>
            </a:cxnLst>
            <a:rect l="0" t="0" r="r" b="b"/>
            <a:pathLst>
              <a:path w="502" h="531">
                <a:moveTo>
                  <a:pt x="502" y="0"/>
                </a:moveTo>
                <a:lnTo>
                  <a:pt x="224" y="0"/>
                </a:lnTo>
                <a:lnTo>
                  <a:pt x="0" y="531"/>
                </a:lnTo>
                <a:lnTo>
                  <a:pt x="275" y="531"/>
                </a:lnTo>
                <a:lnTo>
                  <a:pt x="502"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406843" y="0"/>
            <a:ext cx="233363" cy="269875"/>
          </a:xfrm>
          <a:custGeom>
            <a:avLst/>
            <a:gdLst/>
            <a:ahLst/>
            <a:cxnLst>
              <a:cxn ang="0">
                <a:pos x="0" y="0"/>
              </a:cxn>
              <a:cxn ang="0">
                <a:pos x="73" y="170"/>
              </a:cxn>
              <a:cxn ang="0">
                <a:pos x="147" y="0"/>
              </a:cxn>
              <a:cxn ang="0">
                <a:pos x="0" y="0"/>
              </a:cxn>
            </a:cxnLst>
            <a:rect l="0" t="0" r="r" b="b"/>
            <a:pathLst>
              <a:path w="147" h="170">
                <a:moveTo>
                  <a:pt x="0" y="0"/>
                </a:moveTo>
                <a:lnTo>
                  <a:pt x="73" y="170"/>
                </a:lnTo>
                <a:lnTo>
                  <a:pt x="14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p:cNvSpPr>
          <p:nvPr/>
        </p:nvSpPr>
        <p:spPr bwMode="auto">
          <a:xfrm>
            <a:off x="1406843" y="0"/>
            <a:ext cx="233363" cy="269875"/>
          </a:xfrm>
          <a:custGeom>
            <a:avLst/>
            <a:gdLst/>
            <a:ahLst/>
            <a:cxnLst>
              <a:cxn ang="0">
                <a:pos x="0" y="0"/>
              </a:cxn>
              <a:cxn ang="0">
                <a:pos x="73" y="170"/>
              </a:cxn>
              <a:cxn ang="0">
                <a:pos x="147" y="0"/>
              </a:cxn>
              <a:cxn ang="0">
                <a:pos x="0" y="0"/>
              </a:cxn>
            </a:cxnLst>
            <a:rect l="0" t="0" r="r" b="b"/>
            <a:pathLst>
              <a:path w="147" h="170">
                <a:moveTo>
                  <a:pt x="0" y="0"/>
                </a:moveTo>
                <a:lnTo>
                  <a:pt x="73" y="170"/>
                </a:lnTo>
                <a:lnTo>
                  <a:pt x="14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p:cNvSpPr>
          <p:nvPr/>
        </p:nvSpPr>
        <p:spPr bwMode="auto">
          <a:xfrm>
            <a:off x="1409224" y="0"/>
            <a:ext cx="233363" cy="269875"/>
          </a:xfrm>
          <a:custGeom>
            <a:avLst/>
            <a:gdLst/>
            <a:ahLst/>
            <a:cxnLst>
              <a:cxn ang="0">
                <a:pos x="147" y="0"/>
              </a:cxn>
              <a:cxn ang="0">
                <a:pos x="0" y="0"/>
              </a:cxn>
              <a:cxn ang="0">
                <a:pos x="73" y="170"/>
              </a:cxn>
              <a:cxn ang="0">
                <a:pos x="147" y="0"/>
              </a:cxn>
            </a:cxnLst>
            <a:rect l="0" t="0" r="r" b="b"/>
            <a:pathLst>
              <a:path w="147" h="170">
                <a:moveTo>
                  <a:pt x="147" y="0"/>
                </a:moveTo>
                <a:lnTo>
                  <a:pt x="0" y="0"/>
                </a:lnTo>
                <a:lnTo>
                  <a:pt x="73" y="170"/>
                </a:lnTo>
                <a:lnTo>
                  <a:pt x="14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406843" y="0"/>
            <a:ext cx="233363" cy="269875"/>
          </a:xfrm>
          <a:custGeom>
            <a:avLst/>
            <a:gdLst/>
            <a:ahLst/>
            <a:cxnLst>
              <a:cxn ang="0">
                <a:pos x="147" y="0"/>
              </a:cxn>
              <a:cxn ang="0">
                <a:pos x="0" y="0"/>
              </a:cxn>
              <a:cxn ang="0">
                <a:pos x="73" y="170"/>
              </a:cxn>
              <a:cxn ang="0">
                <a:pos x="147" y="0"/>
              </a:cxn>
            </a:cxnLst>
            <a:rect l="0" t="0" r="r" b="b"/>
            <a:pathLst>
              <a:path w="147" h="170">
                <a:moveTo>
                  <a:pt x="147" y="0"/>
                </a:moveTo>
                <a:lnTo>
                  <a:pt x="0" y="0"/>
                </a:lnTo>
                <a:lnTo>
                  <a:pt x="73" y="170"/>
                </a:lnTo>
                <a:lnTo>
                  <a:pt x="14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185386" y="9525"/>
            <a:ext cx="288925" cy="671513"/>
          </a:xfrm>
          <a:custGeom>
            <a:avLst/>
            <a:gdLst/>
            <a:ahLst/>
            <a:cxnLst>
              <a:cxn ang="0">
                <a:pos x="77" y="0"/>
              </a:cxn>
              <a:cxn ang="0">
                <a:pos x="0" y="173"/>
              </a:cxn>
              <a:cxn ang="0">
                <a:pos x="105" y="423"/>
              </a:cxn>
              <a:cxn ang="0">
                <a:pos x="182" y="244"/>
              </a:cxn>
              <a:cxn ang="0">
                <a:pos x="77" y="0"/>
              </a:cxn>
            </a:cxnLst>
            <a:rect l="0" t="0" r="r" b="b"/>
            <a:pathLst>
              <a:path w="182" h="423">
                <a:moveTo>
                  <a:pt x="77" y="0"/>
                </a:moveTo>
                <a:lnTo>
                  <a:pt x="0" y="173"/>
                </a:lnTo>
                <a:lnTo>
                  <a:pt x="105" y="423"/>
                </a:lnTo>
                <a:lnTo>
                  <a:pt x="182" y="244"/>
                </a:lnTo>
                <a:lnTo>
                  <a:pt x="7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p:cNvSpPr>
          <p:nvPr/>
        </p:nvSpPr>
        <p:spPr bwMode="auto">
          <a:xfrm>
            <a:off x="1178243" y="9525"/>
            <a:ext cx="288925" cy="671513"/>
          </a:xfrm>
          <a:custGeom>
            <a:avLst/>
            <a:gdLst/>
            <a:ahLst/>
            <a:cxnLst>
              <a:cxn ang="0">
                <a:pos x="77" y="0"/>
              </a:cxn>
              <a:cxn ang="0">
                <a:pos x="0" y="173"/>
              </a:cxn>
              <a:cxn ang="0">
                <a:pos x="105" y="423"/>
              </a:cxn>
              <a:cxn ang="0">
                <a:pos x="182" y="244"/>
              </a:cxn>
              <a:cxn ang="0">
                <a:pos x="77" y="0"/>
              </a:cxn>
            </a:cxnLst>
            <a:rect l="0" t="0" r="r" b="b"/>
            <a:pathLst>
              <a:path w="182" h="423">
                <a:moveTo>
                  <a:pt x="77" y="0"/>
                </a:moveTo>
                <a:lnTo>
                  <a:pt x="0" y="173"/>
                </a:lnTo>
                <a:lnTo>
                  <a:pt x="105" y="423"/>
                </a:lnTo>
                <a:lnTo>
                  <a:pt x="182" y="244"/>
                </a:lnTo>
                <a:lnTo>
                  <a:pt x="7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294130" y="0"/>
            <a:ext cx="6350" cy="9525"/>
          </a:xfrm>
          <a:custGeom>
            <a:avLst/>
            <a:gdLst/>
            <a:ahLst/>
            <a:cxnLst>
              <a:cxn ang="0">
                <a:pos x="4" y="0"/>
              </a:cxn>
              <a:cxn ang="0">
                <a:pos x="0" y="0"/>
              </a:cxn>
              <a:cxn ang="0">
                <a:pos x="4" y="6"/>
              </a:cxn>
              <a:cxn ang="0">
                <a:pos x="4" y="0"/>
              </a:cxn>
            </a:cxnLst>
            <a:rect l="0" t="0" r="r" b="b"/>
            <a:pathLst>
              <a:path w="4" h="6">
                <a:moveTo>
                  <a:pt x="4" y="0"/>
                </a:moveTo>
                <a:lnTo>
                  <a:pt x="0" y="0"/>
                </a:lnTo>
                <a:lnTo>
                  <a:pt x="4" y="6"/>
                </a:lnTo>
                <a:lnTo>
                  <a:pt x="4"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1294130" y="0"/>
            <a:ext cx="6350" cy="9525"/>
          </a:xfrm>
          <a:custGeom>
            <a:avLst/>
            <a:gdLst/>
            <a:ahLst/>
            <a:cxnLst>
              <a:cxn ang="0">
                <a:pos x="4" y="0"/>
              </a:cxn>
              <a:cxn ang="0">
                <a:pos x="0" y="0"/>
              </a:cxn>
              <a:cxn ang="0">
                <a:pos x="4" y="6"/>
              </a:cxn>
              <a:cxn ang="0">
                <a:pos x="4" y="0"/>
              </a:cxn>
            </a:cxnLst>
            <a:rect l="0" t="0" r="r" b="b"/>
            <a:pathLst>
              <a:path w="4" h="6">
                <a:moveTo>
                  <a:pt x="4" y="0"/>
                </a:moveTo>
                <a:lnTo>
                  <a:pt x="0" y="0"/>
                </a:lnTo>
                <a:lnTo>
                  <a:pt x="4" y="6"/>
                </a:lnTo>
                <a:lnTo>
                  <a:pt x="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707548" y="0"/>
            <a:ext cx="482600" cy="842963"/>
          </a:xfrm>
          <a:custGeom>
            <a:avLst/>
            <a:gdLst/>
            <a:ahLst/>
            <a:cxnLst>
              <a:cxn ang="0">
                <a:pos x="227" y="0"/>
              </a:cxn>
              <a:cxn ang="0">
                <a:pos x="227" y="0"/>
              </a:cxn>
              <a:cxn ang="0">
                <a:pos x="0" y="531"/>
              </a:cxn>
              <a:cxn ang="0">
                <a:pos x="150" y="531"/>
              </a:cxn>
              <a:cxn ang="0">
                <a:pos x="304" y="179"/>
              </a:cxn>
              <a:cxn ang="0">
                <a:pos x="227" y="0"/>
              </a:cxn>
            </a:cxnLst>
            <a:rect l="0" t="0" r="r" b="b"/>
            <a:pathLst>
              <a:path w="304" h="531">
                <a:moveTo>
                  <a:pt x="227" y="0"/>
                </a:moveTo>
                <a:lnTo>
                  <a:pt x="227" y="0"/>
                </a:lnTo>
                <a:lnTo>
                  <a:pt x="0" y="531"/>
                </a:lnTo>
                <a:lnTo>
                  <a:pt x="150" y="531"/>
                </a:lnTo>
                <a:lnTo>
                  <a:pt x="304" y="179"/>
                </a:lnTo>
                <a:lnTo>
                  <a:pt x="22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24"/>
          <p:cNvSpPr>
            <a:spLocks/>
          </p:cNvSpPr>
          <p:nvPr/>
        </p:nvSpPr>
        <p:spPr bwMode="auto">
          <a:xfrm>
            <a:off x="695643" y="0"/>
            <a:ext cx="482600" cy="842963"/>
          </a:xfrm>
          <a:custGeom>
            <a:avLst/>
            <a:gdLst/>
            <a:ahLst/>
            <a:cxnLst>
              <a:cxn ang="0">
                <a:pos x="227" y="0"/>
              </a:cxn>
              <a:cxn ang="0">
                <a:pos x="227" y="0"/>
              </a:cxn>
              <a:cxn ang="0">
                <a:pos x="0" y="531"/>
              </a:cxn>
              <a:cxn ang="0">
                <a:pos x="150" y="531"/>
              </a:cxn>
              <a:cxn ang="0">
                <a:pos x="304" y="179"/>
              </a:cxn>
              <a:cxn ang="0">
                <a:pos x="227" y="0"/>
              </a:cxn>
            </a:cxnLst>
            <a:rect l="0" t="0" r="r" b="b"/>
            <a:pathLst>
              <a:path w="304" h="531">
                <a:moveTo>
                  <a:pt x="227" y="0"/>
                </a:moveTo>
                <a:lnTo>
                  <a:pt x="227" y="0"/>
                </a:lnTo>
                <a:lnTo>
                  <a:pt x="0" y="531"/>
                </a:lnTo>
                <a:lnTo>
                  <a:pt x="150" y="531"/>
                </a:lnTo>
                <a:lnTo>
                  <a:pt x="304" y="179"/>
                </a:lnTo>
                <a:lnTo>
                  <a:pt x="22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25"/>
          <p:cNvSpPr>
            <a:spLocks/>
          </p:cNvSpPr>
          <p:nvPr/>
        </p:nvSpPr>
        <p:spPr bwMode="auto">
          <a:xfrm>
            <a:off x="1065529" y="0"/>
            <a:ext cx="244475" cy="284163"/>
          </a:xfrm>
          <a:custGeom>
            <a:avLst/>
            <a:gdLst/>
            <a:ahLst/>
            <a:cxnLst>
              <a:cxn ang="0">
                <a:pos x="150" y="0"/>
              </a:cxn>
              <a:cxn ang="0">
                <a:pos x="0" y="0"/>
              </a:cxn>
              <a:cxn ang="0">
                <a:pos x="77" y="179"/>
              </a:cxn>
              <a:cxn ang="0">
                <a:pos x="154" y="6"/>
              </a:cxn>
              <a:cxn ang="0">
                <a:pos x="150" y="0"/>
              </a:cxn>
            </a:cxnLst>
            <a:rect l="0" t="0" r="r" b="b"/>
            <a:pathLst>
              <a:path w="154" h="179">
                <a:moveTo>
                  <a:pt x="150" y="0"/>
                </a:moveTo>
                <a:lnTo>
                  <a:pt x="0" y="0"/>
                </a:lnTo>
                <a:lnTo>
                  <a:pt x="77" y="179"/>
                </a:lnTo>
                <a:lnTo>
                  <a:pt x="154" y="6"/>
                </a:lnTo>
                <a:lnTo>
                  <a:pt x="150"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26"/>
          <p:cNvSpPr>
            <a:spLocks/>
          </p:cNvSpPr>
          <p:nvPr/>
        </p:nvSpPr>
        <p:spPr bwMode="auto">
          <a:xfrm>
            <a:off x="1056005" y="0"/>
            <a:ext cx="244475" cy="284163"/>
          </a:xfrm>
          <a:custGeom>
            <a:avLst/>
            <a:gdLst/>
            <a:ahLst/>
            <a:cxnLst>
              <a:cxn ang="0">
                <a:pos x="150" y="0"/>
              </a:cxn>
              <a:cxn ang="0">
                <a:pos x="0" y="0"/>
              </a:cxn>
              <a:cxn ang="0">
                <a:pos x="77" y="179"/>
              </a:cxn>
              <a:cxn ang="0">
                <a:pos x="154" y="6"/>
              </a:cxn>
              <a:cxn ang="0">
                <a:pos x="150" y="0"/>
              </a:cxn>
            </a:cxnLst>
            <a:rect l="0" t="0" r="r" b="b"/>
            <a:pathLst>
              <a:path w="154" h="179">
                <a:moveTo>
                  <a:pt x="150" y="0"/>
                </a:moveTo>
                <a:lnTo>
                  <a:pt x="0" y="0"/>
                </a:lnTo>
                <a:lnTo>
                  <a:pt x="77" y="179"/>
                </a:lnTo>
                <a:lnTo>
                  <a:pt x="154" y="6"/>
                </a:lnTo>
                <a:lnTo>
                  <a:pt x="15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Rectangle 27"/>
          <p:cNvSpPr>
            <a:spLocks noChangeArrowheads="1"/>
          </p:cNvSpPr>
          <p:nvPr/>
        </p:nvSpPr>
        <p:spPr bwMode="auto">
          <a:xfrm>
            <a:off x="1056005" y="0"/>
            <a:ext cx="1588" cy="1588"/>
          </a:xfrm>
          <a:prstGeom prst="rect">
            <a:avLst/>
          </a:prstGeom>
          <a:solidFill>
            <a:srgbClr val="ACACAC"/>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28"/>
          <p:cNvSpPr>
            <a:spLocks/>
          </p:cNvSpPr>
          <p:nvPr/>
        </p:nvSpPr>
        <p:spPr bwMode="auto">
          <a:xfrm>
            <a:off x="1056005" y="0"/>
            <a:ext cx="1588" cy="1588"/>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 id="2147483799" r:id="rId35"/>
    <p:sldLayoutId id="2147483800" r:id="rId36"/>
    <p:sldLayoutId id="2147483801" r:id="rId37"/>
  </p:sldLayoutIdLst>
  <p:hf hdr="0" dt="0"/>
  <p:txStyles>
    <p:titleStyle>
      <a:lvl1pPr algn="l" defTabSz="957263" rtl="0" eaLnBrk="1" fontAlgn="base" hangingPunct="1">
        <a:spcBef>
          <a:spcPct val="0"/>
        </a:spcBef>
        <a:spcAft>
          <a:spcPct val="0"/>
        </a:spcAft>
        <a:defRPr sz="2400" b="1">
          <a:solidFill>
            <a:schemeClr val="tx1"/>
          </a:solidFill>
          <a:latin typeface="+mj-lt"/>
          <a:ea typeface="+mj-ea"/>
          <a:cs typeface="Arial Unicode MS" pitchFamily="34" charset="-128"/>
        </a:defRPr>
      </a:lvl1pPr>
      <a:lvl2pPr algn="l" defTabSz="957263" rtl="0" eaLnBrk="1" fontAlgn="base" hangingPunct="1">
        <a:spcBef>
          <a:spcPct val="0"/>
        </a:spcBef>
        <a:spcAft>
          <a:spcPct val="0"/>
        </a:spcAft>
        <a:defRPr sz="2400" b="1">
          <a:solidFill>
            <a:schemeClr val="tx1"/>
          </a:solidFill>
          <a:latin typeface="Arial" charset="0"/>
          <a:ea typeface="Arial Unicode MS" pitchFamily="34" charset="-128"/>
          <a:cs typeface="Arial Unicode MS" pitchFamily="34" charset="-128"/>
        </a:defRPr>
      </a:lvl2pPr>
      <a:lvl3pPr algn="l" defTabSz="957263" rtl="0" eaLnBrk="1" fontAlgn="base" hangingPunct="1">
        <a:spcBef>
          <a:spcPct val="0"/>
        </a:spcBef>
        <a:spcAft>
          <a:spcPct val="0"/>
        </a:spcAft>
        <a:defRPr sz="2400" b="1">
          <a:solidFill>
            <a:schemeClr val="tx1"/>
          </a:solidFill>
          <a:latin typeface="Arial" charset="0"/>
          <a:ea typeface="Arial Unicode MS" pitchFamily="34" charset="-128"/>
          <a:cs typeface="Arial Unicode MS" pitchFamily="34" charset="-128"/>
        </a:defRPr>
      </a:lvl3pPr>
      <a:lvl4pPr algn="l" defTabSz="957263" rtl="0" eaLnBrk="1" fontAlgn="base" hangingPunct="1">
        <a:spcBef>
          <a:spcPct val="0"/>
        </a:spcBef>
        <a:spcAft>
          <a:spcPct val="0"/>
        </a:spcAft>
        <a:defRPr sz="2400" b="1">
          <a:solidFill>
            <a:schemeClr val="tx1"/>
          </a:solidFill>
          <a:latin typeface="Arial" charset="0"/>
          <a:ea typeface="Arial Unicode MS" pitchFamily="34" charset="-128"/>
          <a:cs typeface="Arial Unicode MS" pitchFamily="34" charset="-128"/>
        </a:defRPr>
      </a:lvl4pPr>
      <a:lvl5pPr algn="l" defTabSz="957263" rtl="0" eaLnBrk="1" fontAlgn="base" hangingPunct="1">
        <a:spcBef>
          <a:spcPct val="0"/>
        </a:spcBef>
        <a:spcAft>
          <a:spcPct val="0"/>
        </a:spcAft>
        <a:defRPr sz="2400" b="1">
          <a:solidFill>
            <a:schemeClr val="tx1"/>
          </a:solidFill>
          <a:latin typeface="Arial" charset="0"/>
          <a:ea typeface="Arial Unicode MS" pitchFamily="34" charset="-128"/>
          <a:cs typeface="Arial Unicode MS" pitchFamily="34" charset="-128"/>
        </a:defRPr>
      </a:lvl5pPr>
      <a:lvl6pPr marL="457200" algn="l" defTabSz="957263" rtl="0" eaLnBrk="1" fontAlgn="base" hangingPunct="1">
        <a:spcBef>
          <a:spcPct val="0"/>
        </a:spcBef>
        <a:spcAft>
          <a:spcPct val="0"/>
        </a:spcAft>
        <a:defRPr sz="2400" b="1">
          <a:solidFill>
            <a:schemeClr val="tx1"/>
          </a:solidFill>
          <a:latin typeface="Arial" charset="0"/>
        </a:defRPr>
      </a:lvl6pPr>
      <a:lvl7pPr marL="914400" algn="l" defTabSz="957263" rtl="0" eaLnBrk="1" fontAlgn="base" hangingPunct="1">
        <a:spcBef>
          <a:spcPct val="0"/>
        </a:spcBef>
        <a:spcAft>
          <a:spcPct val="0"/>
        </a:spcAft>
        <a:defRPr sz="2400" b="1">
          <a:solidFill>
            <a:schemeClr val="tx1"/>
          </a:solidFill>
          <a:latin typeface="Arial" charset="0"/>
        </a:defRPr>
      </a:lvl7pPr>
      <a:lvl8pPr marL="1371600" algn="l" defTabSz="957263" rtl="0" eaLnBrk="1" fontAlgn="base" hangingPunct="1">
        <a:spcBef>
          <a:spcPct val="0"/>
        </a:spcBef>
        <a:spcAft>
          <a:spcPct val="0"/>
        </a:spcAft>
        <a:defRPr sz="2400" b="1">
          <a:solidFill>
            <a:schemeClr val="tx1"/>
          </a:solidFill>
          <a:latin typeface="Arial" charset="0"/>
        </a:defRPr>
      </a:lvl8pPr>
      <a:lvl9pPr marL="1828800" algn="l" defTabSz="957263" rtl="0" eaLnBrk="1" fontAlgn="base" hangingPunct="1">
        <a:spcBef>
          <a:spcPct val="0"/>
        </a:spcBef>
        <a:spcAft>
          <a:spcPct val="0"/>
        </a:spcAft>
        <a:defRPr sz="2400" b="1">
          <a:solidFill>
            <a:schemeClr val="tx1"/>
          </a:solidFill>
          <a:latin typeface="Arial" charset="0"/>
        </a:defRPr>
      </a:lvl9pPr>
    </p:titleStyle>
    <p:bodyStyle>
      <a:lvl1pPr algn="l" defTabSz="957263" rtl="0" eaLnBrk="1" fontAlgn="base" hangingPunct="1">
        <a:spcBef>
          <a:spcPct val="45000"/>
        </a:spcBef>
        <a:spcAft>
          <a:spcPct val="45000"/>
        </a:spcAft>
        <a:buClr>
          <a:srgbClr val="CC3300"/>
        </a:buClr>
        <a:defRPr sz="1200">
          <a:solidFill>
            <a:schemeClr val="tx1"/>
          </a:solidFill>
          <a:latin typeface="+mn-lt"/>
          <a:ea typeface="+mn-ea"/>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10/19/2018</a:t>
            </a:fld>
            <a:endParaRPr lang="en-US" dirty="0"/>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algn="r"/>
            <a:fld id="{B1F92669-E9AC-495A-9485-4D654D029480}" type="slidenum">
              <a:rPr lang="en-GB" smtClean="0"/>
              <a:pPr algn="r"/>
              <a:t>‹#›</a:t>
            </a:fld>
            <a:endParaRPr lang="en-GB" dirty="0"/>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880075033"/>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1" r:id="rId18"/>
  </p:sldLayoutIdLst>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5.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5.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8" Type="http://schemas.openxmlformats.org/officeDocument/2006/relationships/hyperlink" Target="http://nvie.com/posts/a-successful-git-branching-model/" TargetMode="External"/><Relationship Id="rId3" Type="http://schemas.openxmlformats.org/officeDocument/2006/relationships/hyperlink" Target="https://en.wikipedia.org/wiki/Ron_Jeffries" TargetMode="External"/><Relationship Id="rId7" Type="http://schemas.openxmlformats.org/officeDocument/2006/relationships/hyperlink" Target="https://martinfowler.com/bliki/FeatureBranch.html" TargetMode="External"/><Relationship Id="rId2" Type="http://schemas.openxmlformats.org/officeDocument/2006/relationships/hyperlink" Target="https://en.wikipedia.org/wiki/Kent_Beck" TargetMode="External"/><Relationship Id="rId1" Type="http://schemas.openxmlformats.org/officeDocument/2006/relationships/slideLayout" Target="../slideLayouts/slideLayout55.xml"/><Relationship Id="rId6" Type="http://schemas.openxmlformats.org/officeDocument/2006/relationships/hyperlink" Target="https://en.wikipedia.org/wiki/CruiseControl" TargetMode="External"/><Relationship Id="rId5" Type="http://schemas.openxmlformats.org/officeDocument/2006/relationships/hyperlink" Target="https://en.wikipedia.org/wiki/Chrysler_Comprehensive_Compensation_System#Project_history" TargetMode="External"/><Relationship Id="rId4" Type="http://schemas.openxmlformats.org/officeDocument/2006/relationships/hyperlink" Target="https://en.wikipedia.org/wiki/Extreme_Programming"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55.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5.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5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3" Type="http://schemas.openxmlformats.org/officeDocument/2006/relationships/hyperlink" Target="https://blog.praveen.science/solution-to-git-bash-is-very-slow-in-windows/" TargetMode="External"/><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3.xml"/><Relationship Id="rId6" Type="http://schemas.openxmlformats.org/officeDocument/2006/relationships/hyperlink" Target="http://nvie.com/posts/a-successful-git-branching-model/"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5.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5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F153184-249C-42AD-A740-803DADF81B86}"/>
              </a:ext>
            </a:extLst>
          </p:cNvPr>
          <p:cNvSpPr>
            <a:spLocks noGrp="1"/>
          </p:cNvSpPr>
          <p:nvPr>
            <p:ph type="ctrTitle"/>
          </p:nvPr>
        </p:nvSpPr>
        <p:spPr/>
        <p:txBody>
          <a:bodyPr>
            <a:normAutofit fontScale="90000"/>
          </a:bodyPr>
          <a:lstStyle/>
          <a:p>
            <a:pPr algn="ctr"/>
            <a:r>
              <a:rPr lang="en-US" dirty="0"/>
              <a:t>Anatomy of a </a:t>
            </a:r>
            <a:br>
              <a:rPr lang="en-US" dirty="0"/>
            </a:br>
            <a:r>
              <a:rPr lang="en-US" dirty="0"/>
              <a:t>Git Project</a:t>
            </a:r>
            <a:br>
              <a:rPr lang="en-US" dirty="0"/>
            </a:br>
            <a:endParaRPr lang="en-US" dirty="0"/>
          </a:p>
        </p:txBody>
      </p:sp>
      <p:sp>
        <p:nvSpPr>
          <p:cNvPr id="13" name="Subtitle 12">
            <a:extLst>
              <a:ext uri="{FF2B5EF4-FFF2-40B4-BE49-F238E27FC236}">
                <a16:creationId xmlns:a16="http://schemas.microsoft.com/office/drawing/2014/main" id="{D6030572-4DFA-4A45-A1EC-4CBD2CE830C9}"/>
              </a:ext>
            </a:extLst>
          </p:cNvPr>
          <p:cNvSpPr>
            <a:spLocks noGrp="1"/>
          </p:cNvSpPr>
          <p:nvPr>
            <p:ph type="subTitle" idx="1"/>
          </p:nvPr>
        </p:nvSpPr>
        <p:spPr>
          <a:xfrm>
            <a:off x="228600" y="4020722"/>
            <a:ext cx="7315200" cy="1470075"/>
          </a:xfrm>
        </p:spPr>
        <p:txBody>
          <a:bodyPr>
            <a:normAutofit lnSpcReduction="10000"/>
          </a:bodyPr>
          <a:lstStyle/>
          <a:p>
            <a:r>
              <a:rPr lang="en-US" sz="2800" dirty="0"/>
              <a:t>Victor Grazi – VP DevOps Core Services</a:t>
            </a:r>
          </a:p>
          <a:p>
            <a:r>
              <a:rPr lang="en-US" sz="2800" dirty="0"/>
              <a:t>Nomura Securities</a:t>
            </a:r>
          </a:p>
          <a:p>
            <a:r>
              <a:rPr lang="en-US" sz="2800" dirty="0"/>
              <a:t>New York, NY</a:t>
            </a:r>
          </a:p>
        </p:txBody>
      </p:sp>
    </p:spTree>
    <p:extLst>
      <p:ext uri="{BB962C8B-B14F-4D97-AF65-F5344CB8AC3E}">
        <p14:creationId xmlns:p14="http://schemas.microsoft.com/office/powerpoint/2010/main" val="2960383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8154831" y="6218249"/>
            <a:ext cx="734548" cy="230400"/>
          </a:xfrm>
        </p:spPr>
        <p:txBody>
          <a:bodyPr/>
          <a:lstStyle/>
          <a:p>
            <a:pPr algn="r"/>
            <a:fld id="{B1F92669-E9AC-495A-9485-4D654D029480}" type="slidenum">
              <a:rPr lang="en-GB" smtClean="0"/>
              <a:pPr algn="r"/>
              <a:t>9</a:t>
            </a:fld>
            <a:endParaRPr lang="en-GB" dirty="0"/>
          </a:p>
        </p:txBody>
      </p:sp>
      <p:sp>
        <p:nvSpPr>
          <p:cNvPr id="3" name="Text Placeholder 2"/>
          <p:cNvSpPr>
            <a:spLocks noGrp="1"/>
          </p:cNvSpPr>
          <p:nvPr>
            <p:ph type="body" sz="quarter" idx="14"/>
          </p:nvPr>
        </p:nvSpPr>
        <p:spPr>
          <a:xfrm>
            <a:off x="245908" y="6220544"/>
            <a:ext cx="7908923" cy="231856"/>
          </a:xfrm>
        </p:spPr>
        <p:txBody>
          <a:bodyPr/>
          <a:lstStyle/>
          <a:p>
            <a:endParaRPr lang="en-US"/>
          </a:p>
        </p:txBody>
      </p:sp>
      <p:sp>
        <p:nvSpPr>
          <p:cNvPr id="4" name="Content Placeholder 3"/>
          <p:cNvSpPr>
            <a:spLocks noGrp="1"/>
          </p:cNvSpPr>
          <p:nvPr>
            <p:ph sz="half" idx="2"/>
          </p:nvPr>
        </p:nvSpPr>
        <p:spPr>
          <a:xfrm>
            <a:off x="0" y="1066800"/>
            <a:ext cx="9144000" cy="5413200"/>
          </a:xfrm>
          <a:solidFill>
            <a:schemeClr val="tx1">
              <a:lumMod val="75000"/>
              <a:lumOff val="25000"/>
            </a:schemeClr>
          </a:solidFill>
        </p:spPr>
        <p:txBody>
          <a:bodyPr/>
          <a:lstStyle/>
          <a:p>
            <a:r>
              <a:rPr lang="en-US" dirty="0"/>
              <a:t> </a:t>
            </a:r>
          </a:p>
        </p:txBody>
      </p:sp>
      <p:sp>
        <p:nvSpPr>
          <p:cNvPr id="6" name="TextBox 5"/>
          <p:cNvSpPr txBox="1"/>
          <p:nvPr/>
        </p:nvSpPr>
        <p:spPr>
          <a:xfrm>
            <a:off x="188981" y="990600"/>
            <a:ext cx="9259819" cy="3539430"/>
          </a:xfrm>
          <a:prstGeom prst="rect">
            <a:avLst/>
          </a:prstGeom>
          <a:noFill/>
        </p:spPr>
        <p:txBody>
          <a:bodyPr wrap="square" rtlCol="0">
            <a:spAutoFit/>
          </a:bodyPr>
          <a:lstStyle/>
          <a:p>
            <a:r>
              <a:rPr lang="en-US" sz="3200" dirty="0">
                <a:solidFill>
                  <a:schemeClr val="bg1"/>
                </a:solidFill>
              </a:rPr>
              <a:t>A commit consists of:</a:t>
            </a:r>
          </a:p>
          <a:p>
            <a:pPr marL="285750" indent="-285750">
              <a:buFont typeface="Arial" charset="0"/>
              <a:buChar char="•"/>
            </a:pPr>
            <a:r>
              <a:rPr lang="en-US" sz="3200" dirty="0">
                <a:solidFill>
                  <a:schemeClr val="bg2">
                    <a:lumMod val="50000"/>
                  </a:schemeClr>
                </a:solidFill>
              </a:rPr>
              <a:t>“Blob” objects for each file in that commit</a:t>
            </a:r>
          </a:p>
          <a:p>
            <a:pPr marL="285750" indent="-285750">
              <a:buFont typeface="Arial" charset="0"/>
              <a:buChar char="•"/>
            </a:pPr>
            <a:r>
              <a:rPr lang="en-US" sz="3200" dirty="0">
                <a:solidFill>
                  <a:schemeClr val="bg2">
                    <a:lumMod val="50000"/>
                  </a:schemeClr>
                </a:solidFill>
              </a:rPr>
              <a:t>A ”Tree” object pointing to those blobs,</a:t>
            </a:r>
          </a:p>
          <a:p>
            <a:pPr marL="285750" indent="-285750">
              <a:buFont typeface="Arial" charset="0"/>
              <a:buChar char="•"/>
            </a:pPr>
            <a:r>
              <a:rPr lang="en-US" sz="3200" dirty="0">
                <a:solidFill>
                  <a:schemeClr val="bg2">
                    <a:lumMod val="50000"/>
                  </a:schemeClr>
                </a:solidFill>
              </a:rPr>
              <a:t>A “Commit” object that points to that tree</a:t>
            </a:r>
          </a:p>
        </p:txBody>
      </p:sp>
      <p:sp>
        <p:nvSpPr>
          <p:cNvPr id="16" name="Text Placeholder 4"/>
          <p:cNvSpPr txBox="1">
            <a:spLocks/>
          </p:cNvSpPr>
          <p:nvPr/>
        </p:nvSpPr>
        <p:spPr>
          <a:xfrm>
            <a:off x="1616870" y="228601"/>
            <a:ext cx="5908045"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Git - What’s a commit?</a:t>
            </a:r>
          </a:p>
        </p:txBody>
      </p:sp>
    </p:spTree>
    <p:extLst>
      <p:ext uri="{BB962C8B-B14F-4D97-AF65-F5344CB8AC3E}">
        <p14:creationId xmlns:p14="http://schemas.microsoft.com/office/powerpoint/2010/main" val="38125070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1" nodeType="clickEffect">
                                  <p:stCondLst>
                                    <p:cond delay="0"/>
                                  </p:stCondLst>
                                  <p:childTnLst>
                                    <p:animClr clrSpc="rgb" dir="cw">
                                      <p:cBhvr override="childStyle">
                                        <p:cTn id="14" dur="10" fill="hold"/>
                                        <p:tgtEl>
                                          <p:spTgt spid="6">
                                            <p:txEl>
                                              <p:pRg st="1" end="1"/>
                                            </p:txEl>
                                          </p:spTgt>
                                        </p:tgtEl>
                                        <p:attrNameLst>
                                          <p:attrName>style.color</p:attrName>
                                        </p:attrNameLst>
                                      </p:cBhvr>
                                      <p:to>
                                        <a:srgbClr val="FFFFFF"/>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1" nodeType="clickEffect">
                                  <p:stCondLst>
                                    <p:cond delay="0"/>
                                  </p:stCondLst>
                                  <p:childTnLst>
                                    <p:animClr clrSpc="rgb" dir="cw">
                                      <p:cBhvr override="childStyle">
                                        <p:cTn id="18" dur="10" fill="hold"/>
                                        <p:tgtEl>
                                          <p:spTgt spid="6">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1" nodeType="clickEffect">
                                  <p:stCondLst>
                                    <p:cond delay="0"/>
                                  </p:stCondLst>
                                  <p:childTnLst>
                                    <p:animClr clrSpc="rgb" dir="cw">
                                      <p:cBhvr override="childStyle">
                                        <p:cTn id="22" dur="10" fill="hold"/>
                                        <p:tgtEl>
                                          <p:spTgt spid="6">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6" grpId="1" uiExpand="1" build="allAtOnce"/>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8154831" y="6218249"/>
            <a:ext cx="734548" cy="230400"/>
          </a:xfrm>
        </p:spPr>
        <p:txBody>
          <a:bodyPr/>
          <a:lstStyle/>
          <a:p>
            <a:pPr algn="r"/>
            <a:fld id="{B1F92669-E9AC-495A-9485-4D654D029480}" type="slidenum">
              <a:rPr lang="en-GB" smtClean="0"/>
              <a:pPr algn="r"/>
              <a:t>10</a:t>
            </a:fld>
            <a:endParaRPr lang="en-GB" dirty="0"/>
          </a:p>
        </p:txBody>
      </p:sp>
      <p:sp>
        <p:nvSpPr>
          <p:cNvPr id="3" name="Text Placeholder 2"/>
          <p:cNvSpPr>
            <a:spLocks noGrp="1"/>
          </p:cNvSpPr>
          <p:nvPr>
            <p:ph type="body" sz="quarter" idx="14"/>
          </p:nvPr>
        </p:nvSpPr>
        <p:spPr>
          <a:xfrm>
            <a:off x="245908" y="6220544"/>
            <a:ext cx="7908923" cy="231856"/>
          </a:xfrm>
        </p:spPr>
        <p:txBody>
          <a:bodyPr/>
          <a:lstStyle/>
          <a:p>
            <a:endParaRPr lang="en-US"/>
          </a:p>
        </p:txBody>
      </p:sp>
      <p:sp>
        <p:nvSpPr>
          <p:cNvPr id="4" name="Content Placeholder 3"/>
          <p:cNvSpPr>
            <a:spLocks noGrp="1"/>
          </p:cNvSpPr>
          <p:nvPr>
            <p:ph sz="half" idx="2"/>
          </p:nvPr>
        </p:nvSpPr>
        <p:spPr>
          <a:xfrm>
            <a:off x="0" y="1066800"/>
            <a:ext cx="9144000" cy="5413200"/>
          </a:xfrm>
          <a:solidFill>
            <a:schemeClr val="tx1">
              <a:lumMod val="75000"/>
              <a:lumOff val="25000"/>
            </a:schemeClr>
          </a:solidFill>
        </p:spPr>
        <p:txBody>
          <a:bodyPr/>
          <a:lstStyle/>
          <a:p>
            <a:r>
              <a:rPr lang="en-US" dirty="0"/>
              <a:t> </a:t>
            </a:r>
          </a:p>
        </p:txBody>
      </p:sp>
      <p:pic>
        <p:nvPicPr>
          <p:cNvPr id="2052" name="Picture 4" descr="A commit and its tr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89221"/>
            <a:ext cx="8382000" cy="46415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6096000" y="1600200"/>
            <a:ext cx="2743200" cy="4343400"/>
          </a:xfrm>
          <a:prstGeom prst="rect">
            <a:avLst/>
          </a:prstGeom>
          <a:noFill/>
          <a:ln w="22225"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11" name="Rectangle 10"/>
          <p:cNvSpPr/>
          <p:nvPr/>
        </p:nvSpPr>
        <p:spPr bwMode="auto">
          <a:xfrm>
            <a:off x="3378879" y="3117197"/>
            <a:ext cx="2493818" cy="1383941"/>
          </a:xfrm>
          <a:prstGeom prst="rect">
            <a:avLst/>
          </a:prstGeom>
          <a:noFill/>
          <a:ln w="22225"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12" name="Rectangle 11"/>
          <p:cNvSpPr/>
          <p:nvPr/>
        </p:nvSpPr>
        <p:spPr bwMode="auto">
          <a:xfrm>
            <a:off x="623047" y="3111859"/>
            <a:ext cx="2493818" cy="1383941"/>
          </a:xfrm>
          <a:prstGeom prst="rect">
            <a:avLst/>
          </a:prstGeom>
          <a:noFill/>
          <a:ln w="22225"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16" name="Text Placeholder 4"/>
          <p:cNvSpPr txBox="1">
            <a:spLocks/>
          </p:cNvSpPr>
          <p:nvPr/>
        </p:nvSpPr>
        <p:spPr>
          <a:xfrm>
            <a:off x="1616870" y="228601"/>
            <a:ext cx="5908045"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Git - What’s a commit?</a:t>
            </a:r>
          </a:p>
        </p:txBody>
      </p:sp>
      <p:sp>
        <p:nvSpPr>
          <p:cNvPr id="17" name="Rectangle 16"/>
          <p:cNvSpPr/>
          <p:nvPr/>
        </p:nvSpPr>
        <p:spPr bwMode="auto">
          <a:xfrm>
            <a:off x="623047" y="4917804"/>
            <a:ext cx="3654425" cy="1502685"/>
          </a:xfrm>
          <a:prstGeom prst="rect">
            <a:avLst/>
          </a:prstGeom>
          <a:solidFill>
            <a:srgbClr val="21212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18" name="Rectangle 17"/>
          <p:cNvSpPr/>
          <p:nvPr/>
        </p:nvSpPr>
        <p:spPr>
          <a:xfrm>
            <a:off x="652600" y="5220160"/>
            <a:ext cx="3252814" cy="1200329"/>
          </a:xfrm>
          <a:prstGeom prst="rect">
            <a:avLst/>
          </a:prstGeom>
          <a:noFill/>
        </p:spPr>
        <p:txBody>
          <a:bodyPr wrap="none">
            <a:spAutoFit/>
          </a:bodyPr>
          <a:lstStyle/>
          <a:p>
            <a:r>
              <a:rPr lang="en-US" dirty="0">
                <a:solidFill>
                  <a:schemeClr val="accent6">
                    <a:lumMod val="60000"/>
                    <a:lumOff val="40000"/>
                  </a:schemeClr>
                </a:solidFill>
                <a:latin typeface="Lucida Console" panose="020B0609040504020204" pitchFamily="49" charset="0"/>
              </a:rPr>
              <a:t>tree 1d97b9a335ec</a:t>
            </a:r>
          </a:p>
          <a:p>
            <a:r>
              <a:rPr lang="en-US" dirty="0">
                <a:solidFill>
                  <a:schemeClr val="accent6">
                    <a:lumMod val="60000"/>
                    <a:lumOff val="40000"/>
                  </a:schemeClr>
                </a:solidFill>
                <a:latin typeface="Lucida Console" panose="020B0609040504020204" pitchFamily="49" charset="0"/>
              </a:rPr>
              <a:t>parent 639a1cde8e</a:t>
            </a:r>
          </a:p>
          <a:p>
            <a:r>
              <a:rPr lang="en-US" dirty="0">
                <a:solidFill>
                  <a:schemeClr val="accent6">
                    <a:lumMod val="60000"/>
                    <a:lumOff val="40000"/>
                  </a:schemeClr>
                </a:solidFill>
                <a:latin typeface="Lucida Console" panose="020B0609040504020204" pitchFamily="49" charset="0"/>
              </a:rPr>
              <a:t>author Victor Grazi</a:t>
            </a:r>
          </a:p>
          <a:p>
            <a:r>
              <a:rPr lang="en-US" dirty="0">
                <a:solidFill>
                  <a:schemeClr val="accent6">
                    <a:lumMod val="60000"/>
                    <a:lumOff val="40000"/>
                  </a:schemeClr>
                </a:solidFill>
                <a:latin typeface="Lucida Console" panose="020B0609040504020204" pitchFamily="49" charset="0"/>
              </a:rPr>
              <a:t>committer Victor Grazi</a:t>
            </a:r>
          </a:p>
        </p:txBody>
      </p:sp>
      <p:sp>
        <p:nvSpPr>
          <p:cNvPr id="19" name="Rectangle 18"/>
          <p:cNvSpPr/>
          <p:nvPr/>
        </p:nvSpPr>
        <p:spPr>
          <a:xfrm>
            <a:off x="633373" y="4914642"/>
            <a:ext cx="3392275" cy="369332"/>
          </a:xfrm>
          <a:prstGeom prst="rect">
            <a:avLst/>
          </a:prstGeom>
          <a:noFill/>
        </p:spPr>
        <p:txBody>
          <a:bodyPr wrap="none">
            <a:spAutoFit/>
          </a:bodyPr>
          <a:lstStyle/>
          <a:p>
            <a:r>
              <a:rPr lang="en-US" dirty="0">
                <a:solidFill>
                  <a:schemeClr val="accent2">
                    <a:lumMod val="40000"/>
                    <a:lumOff val="60000"/>
                  </a:schemeClr>
                </a:solidFill>
                <a:latin typeface="Lucida Console" panose="020B0609040504020204" pitchFamily="49" charset="0"/>
                <a:cs typeface="Courier New" panose="02070309020205020404" pitchFamily="49" charset="0"/>
              </a:rPr>
              <a:t>$ git cat-file –p 92ec2</a:t>
            </a:r>
            <a:endParaRPr lang="en-US" b="1" dirty="0">
              <a:solidFill>
                <a:schemeClr val="accent2">
                  <a:lumMod val="40000"/>
                  <a:lumOff val="60000"/>
                </a:schemeClr>
              </a:solidFill>
              <a:latin typeface="Lucida Console" panose="020B0609040504020204" pitchFamily="49" charset="0"/>
              <a:cs typeface="Courier New" panose="02070309020205020404" pitchFamily="49" charset="0"/>
            </a:endParaRPr>
          </a:p>
        </p:txBody>
      </p:sp>
      <p:sp>
        <p:nvSpPr>
          <p:cNvPr id="22" name="Rectangle 21"/>
          <p:cNvSpPr/>
          <p:nvPr/>
        </p:nvSpPr>
        <p:spPr bwMode="auto">
          <a:xfrm>
            <a:off x="3134588" y="4942063"/>
            <a:ext cx="789876" cy="312079"/>
          </a:xfrm>
          <a:prstGeom prst="rect">
            <a:avLst/>
          </a:prstGeom>
          <a:noFill/>
          <a:ln w="22225"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37799507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500"/>
                                        <p:tgtEl>
                                          <p:spTgt spid="7"/>
                                        </p:tgtEl>
                                      </p:cBhvr>
                                    </p:animEffect>
                                  </p:childTnLst>
                                </p:cTn>
                              </p:par>
                              <p:par>
                                <p:cTn id="8" presetID="10" presetClass="exit" presetSubtype="0" fill="hold" grpId="1" nodeType="withEffect">
                                  <p:stCondLst>
                                    <p:cond delay="0"/>
                                  </p:stCondLst>
                                  <p:childTnLst>
                                    <p:animEffect transition="out" filter="fade">
                                      <p:cBhvr>
                                        <p:cTn id="9" dur="10"/>
                                        <p:tgtEl>
                                          <p:spTgt spid="7"/>
                                        </p:tgtEl>
                                      </p:cBhvr>
                                    </p:animEffect>
                                    <p:set>
                                      <p:cBhvr>
                                        <p:cTn id="10" dur="1" fill="hold">
                                          <p:stCondLst>
                                            <p:cond delay="9"/>
                                          </p:stCondLst>
                                        </p:cTn>
                                        <p:tgtEl>
                                          <p:spTgt spid="7"/>
                                        </p:tgtEl>
                                        <p:attrNameLst>
                                          <p:attrName>style.visibility</p:attrName>
                                        </p:attrNameLst>
                                      </p:cBhvr>
                                      <p:to>
                                        <p:strVal val="hidden"/>
                                      </p:to>
                                    </p:set>
                                  </p:childTnLst>
                                </p:cTn>
                              </p:par>
                              <p:par>
                                <p:cTn id="11" presetID="21" presetClass="entr" presetSubtype="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500"/>
                                        <p:tgtEl>
                                          <p:spTgt spid="11"/>
                                        </p:tgtEl>
                                      </p:cBhvr>
                                    </p:animEffect>
                                  </p:childTnLst>
                                </p:cTn>
                              </p:par>
                              <p:par>
                                <p:cTn id="14" presetID="10" presetClass="exit" presetSubtype="0" fill="hold" grpId="1" nodeType="withEffect">
                                  <p:stCondLst>
                                    <p:cond delay="0"/>
                                  </p:stCondLst>
                                  <p:childTnLst>
                                    <p:animEffect transition="out" filter="fade">
                                      <p:cBhvr>
                                        <p:cTn id="15" dur="10"/>
                                        <p:tgtEl>
                                          <p:spTgt spid="11"/>
                                        </p:tgtEl>
                                      </p:cBhvr>
                                    </p:animEffect>
                                    <p:set>
                                      <p:cBhvr>
                                        <p:cTn id="16" dur="1" fill="hold">
                                          <p:stCondLst>
                                            <p:cond delay="9"/>
                                          </p:stCondLst>
                                        </p:cTn>
                                        <p:tgtEl>
                                          <p:spTgt spid="11"/>
                                        </p:tgtEl>
                                        <p:attrNameLst>
                                          <p:attrName>style.visibility</p:attrName>
                                        </p:attrNameLst>
                                      </p:cBhvr>
                                      <p:to>
                                        <p:strVal val="hidden"/>
                                      </p:to>
                                    </p:set>
                                  </p:childTnLst>
                                </p:cTn>
                              </p:par>
                              <p:par>
                                <p:cTn id="17" presetID="21" presetClass="entr" presetSubtype="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heel(1)">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10"/>
                                        <p:tgtEl>
                                          <p:spTgt spid="12"/>
                                        </p:tgtEl>
                                      </p:cBhvr>
                                    </p:animEffect>
                                    <p:set>
                                      <p:cBhvr>
                                        <p:cTn id="24" dur="1" fill="hold">
                                          <p:stCondLst>
                                            <p:cond delay="9"/>
                                          </p:stCondLst>
                                        </p:cTn>
                                        <p:tgtEl>
                                          <p:spTgt spid="12"/>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iterate type="lt">
                                    <p:tmAbs val="100"/>
                                  </p:iterate>
                                  <p:childTnLst>
                                    <p:set>
                                      <p:cBhvr>
                                        <p:cTn id="28" dur="1" fill="hold">
                                          <p:stCondLst>
                                            <p:cond delay="0"/>
                                          </p:stCondLst>
                                        </p:cTn>
                                        <p:tgtEl>
                                          <p:spTgt spid="19">
                                            <p:txEl>
                                              <p:pRg st="0" end="0"/>
                                            </p:txEl>
                                          </p:spTgt>
                                        </p:tgtEl>
                                        <p:attrNameLst>
                                          <p:attrName>style.visibility</p:attrName>
                                        </p:attrNameLst>
                                      </p:cBhvr>
                                      <p:to>
                                        <p:strVal val="visible"/>
                                      </p:to>
                                    </p:set>
                                  </p:childTnLst>
                                </p:cTn>
                              </p:par>
                              <p:par>
                                <p:cTn id="29" presetID="21" presetClass="entr" presetSubtype="1" fill="hold" grpId="0" nodeType="withEffect">
                                  <p:stCondLst>
                                    <p:cond delay="2000"/>
                                  </p:stCondLst>
                                  <p:childTnLst>
                                    <p:set>
                                      <p:cBhvr>
                                        <p:cTn id="30" dur="1" fill="hold">
                                          <p:stCondLst>
                                            <p:cond delay="0"/>
                                          </p:stCondLst>
                                        </p:cTn>
                                        <p:tgtEl>
                                          <p:spTgt spid="22"/>
                                        </p:tgtEl>
                                        <p:attrNameLst>
                                          <p:attrName>style.visibility</p:attrName>
                                        </p:attrNameLst>
                                      </p:cBhvr>
                                      <p:to>
                                        <p:strVal val="visible"/>
                                      </p:to>
                                    </p:set>
                                    <p:animEffect transition="in" filter="wheel(1)">
                                      <p:cBhvr>
                                        <p:cTn id="31" dur="500"/>
                                        <p:tgtEl>
                                          <p:spTgt spid="22"/>
                                        </p:tgtEl>
                                      </p:cBhvr>
                                    </p:animEffect>
                                  </p:childTnLst>
                                </p:cTn>
                              </p:par>
                            </p:childTnLst>
                          </p:cTn>
                        </p:par>
                        <p:par>
                          <p:cTn id="32" fill="hold">
                            <p:stCondLst>
                              <p:cond delay="2500"/>
                            </p:stCondLst>
                            <p:childTnLst>
                              <p:par>
                                <p:cTn id="33" presetID="22" presetClass="entr" presetSubtype="1"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up)">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animBg="1"/>
      <p:bldP spid="7" grpId="1" uiExpand="1" animBg="1"/>
      <p:bldP spid="11" grpId="0" uiExpand="1" animBg="1"/>
      <p:bldP spid="11" grpId="1" animBg="1"/>
      <p:bldP spid="12" grpId="0" animBg="1"/>
      <p:bldP spid="12" grpId="1" animBg="1"/>
      <p:bldP spid="17" grpId="0" animBg="1"/>
      <p:bldP spid="18" grpId="0"/>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FECA52D-87DD-4D85-BA12-271281035504}"/>
              </a:ext>
            </a:extLst>
          </p:cNvPr>
          <p:cNvSpPr/>
          <p:nvPr/>
        </p:nvSpPr>
        <p:spPr>
          <a:xfrm>
            <a:off x="159693" y="2018083"/>
            <a:ext cx="8838676" cy="4350680"/>
          </a:xfrm>
          <a:prstGeom prst="rect">
            <a:avLst/>
          </a:prstGeom>
          <a:solidFill>
            <a:srgbClr val="0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Content Placeholder 3"/>
          <p:cNvSpPr>
            <a:spLocks noGrp="1"/>
          </p:cNvSpPr>
          <p:nvPr>
            <p:ph sz="half" idx="2"/>
          </p:nvPr>
        </p:nvSpPr>
        <p:spPr>
          <a:xfrm>
            <a:off x="0" y="1066800"/>
            <a:ext cx="9144000" cy="5715000"/>
          </a:xfrm>
          <a:solidFill>
            <a:schemeClr val="tx1">
              <a:lumMod val="75000"/>
              <a:lumOff val="25000"/>
            </a:schemeClr>
          </a:solidFill>
        </p:spPr>
        <p:txBody>
          <a:bodyPr/>
          <a:lstStyle/>
          <a:p>
            <a:endParaRPr lang="en-US" dirty="0"/>
          </a:p>
        </p:txBody>
      </p:sp>
      <p:sp>
        <p:nvSpPr>
          <p:cNvPr id="2" name="Footer Placeholder 1"/>
          <p:cNvSpPr>
            <a:spLocks noGrp="1"/>
          </p:cNvSpPr>
          <p:nvPr>
            <p:ph type="ftr" sz="quarter" idx="3"/>
          </p:nvPr>
        </p:nvSpPr>
        <p:spPr/>
        <p:txBody>
          <a:bodyPr/>
          <a:lstStyle/>
          <a:p>
            <a:pPr algn="r"/>
            <a:fld id="{B1F92669-E9AC-495A-9485-4D654D029480}" type="slidenum">
              <a:rPr lang="en-GB" smtClean="0"/>
              <a:pPr algn="r"/>
              <a:t>11</a:t>
            </a:fld>
            <a:endParaRPr lang="en-GB" dirty="0"/>
          </a:p>
        </p:txBody>
      </p:sp>
      <p:sp>
        <p:nvSpPr>
          <p:cNvPr id="3" name="Text Placeholder 2"/>
          <p:cNvSpPr>
            <a:spLocks noGrp="1"/>
          </p:cNvSpPr>
          <p:nvPr>
            <p:ph type="body" sz="quarter" idx="14"/>
          </p:nvPr>
        </p:nvSpPr>
        <p:spPr/>
        <p:txBody>
          <a:bodyPr/>
          <a:lstStyle/>
          <a:p>
            <a:endParaRPr lang="en-US"/>
          </a:p>
        </p:txBody>
      </p:sp>
      <p:sp>
        <p:nvSpPr>
          <p:cNvPr id="8" name="TextBox 7"/>
          <p:cNvSpPr txBox="1"/>
          <p:nvPr/>
        </p:nvSpPr>
        <p:spPr>
          <a:xfrm>
            <a:off x="229124" y="1066800"/>
            <a:ext cx="8699814" cy="1077218"/>
          </a:xfrm>
          <a:prstGeom prst="rect">
            <a:avLst/>
          </a:prstGeom>
          <a:noFill/>
        </p:spPr>
        <p:txBody>
          <a:bodyPr wrap="square" rtlCol="0">
            <a:spAutoFit/>
          </a:bodyPr>
          <a:lstStyle/>
          <a:p>
            <a:r>
              <a:rPr lang="en-US" sz="3200" dirty="0">
                <a:solidFill>
                  <a:schemeClr val="bg1"/>
                </a:solidFill>
              </a:rPr>
              <a:t>A branch is simply a pointer to a commit.</a:t>
            </a:r>
          </a:p>
          <a:p>
            <a:r>
              <a:rPr lang="en-US" sz="3200" dirty="0">
                <a:solidFill>
                  <a:schemeClr val="bg1"/>
                </a:solidFill>
              </a:rPr>
              <a:t>Head points to the current branch</a:t>
            </a:r>
          </a:p>
        </p:txBody>
      </p:sp>
      <p:sp>
        <p:nvSpPr>
          <p:cNvPr id="33" name="Text Placeholder 4"/>
          <p:cNvSpPr txBox="1">
            <a:spLocks/>
          </p:cNvSpPr>
          <p:nvPr/>
        </p:nvSpPr>
        <p:spPr>
          <a:xfrm>
            <a:off x="2129551" y="228601"/>
            <a:ext cx="4882682"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What’s a branch?</a:t>
            </a:r>
          </a:p>
        </p:txBody>
      </p:sp>
      <p:pic>
        <p:nvPicPr>
          <p:cNvPr id="17" name="Picture 6">
            <a:extLst>
              <a:ext uri="{FF2B5EF4-FFF2-40B4-BE49-F238E27FC236}">
                <a16:creationId xmlns:a16="http://schemas.microsoft.com/office/drawing/2014/main" id="{0650ACF6-9DC9-4C80-B82C-B486BF6DE1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154" t="12019" r="59" b="71671"/>
          <a:stretch/>
        </p:blipFill>
        <p:spPr bwMode="auto">
          <a:xfrm>
            <a:off x="5400103" y="2710542"/>
            <a:ext cx="2283527" cy="642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oup 6">
            <a:extLst>
              <a:ext uri="{FF2B5EF4-FFF2-40B4-BE49-F238E27FC236}">
                <a16:creationId xmlns:a16="http://schemas.microsoft.com/office/drawing/2014/main" id="{5C04DB15-EFFA-485A-AB14-7F73E591289F}"/>
              </a:ext>
            </a:extLst>
          </p:cNvPr>
          <p:cNvGrpSpPr/>
          <p:nvPr/>
        </p:nvGrpSpPr>
        <p:grpSpPr>
          <a:xfrm>
            <a:off x="241873" y="2252255"/>
            <a:ext cx="8660255" cy="4501194"/>
            <a:chOff x="241873" y="2014332"/>
            <a:chExt cx="8660255" cy="4224745"/>
          </a:xfrm>
        </p:grpSpPr>
        <p:sp>
          <p:nvSpPr>
            <p:cNvPr id="6" name="Rectangle 5">
              <a:extLst>
                <a:ext uri="{FF2B5EF4-FFF2-40B4-BE49-F238E27FC236}">
                  <a16:creationId xmlns:a16="http://schemas.microsoft.com/office/drawing/2014/main" id="{9AB41825-BAF4-4082-931E-41EAB928CD16}"/>
                </a:ext>
              </a:extLst>
            </p:cNvPr>
            <p:cNvSpPr/>
            <p:nvPr/>
          </p:nvSpPr>
          <p:spPr>
            <a:xfrm>
              <a:off x="241873" y="2014332"/>
              <a:ext cx="8660255" cy="4224745"/>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6">
              <a:extLst>
                <a:ext uri="{FF2B5EF4-FFF2-40B4-BE49-F238E27FC236}">
                  <a16:creationId xmlns:a16="http://schemas.microsoft.com/office/drawing/2014/main" id="{A61D79F5-2C61-49E7-9CA4-AB59777486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73" t="20331" r="42739" b="63360"/>
            <a:stretch/>
          </p:blipFill>
          <p:spPr bwMode="auto">
            <a:xfrm>
              <a:off x="5527996" y="2688646"/>
              <a:ext cx="3084027" cy="642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2" name="Picture 6">
            <a:extLst>
              <a:ext uri="{FF2B5EF4-FFF2-40B4-BE49-F238E27FC236}">
                <a16:creationId xmlns:a16="http://schemas.microsoft.com/office/drawing/2014/main" id="{465E2B01-E6E4-4F87-9E57-45FC4D0CE6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 t="1906" r="25726" b="1"/>
          <a:stretch/>
        </p:blipFill>
        <p:spPr bwMode="auto">
          <a:xfrm>
            <a:off x="531977" y="2514600"/>
            <a:ext cx="8076418" cy="4118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07814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12</a:t>
            </a:fld>
            <a:endParaRPr lang="en-GB" dirty="0"/>
          </a:p>
        </p:txBody>
      </p:sp>
      <p:sp>
        <p:nvSpPr>
          <p:cNvPr id="3" name="Text Placeholder 2"/>
          <p:cNvSpPr>
            <a:spLocks noGrp="1"/>
          </p:cNvSpPr>
          <p:nvPr>
            <p:ph type="body" sz="quarter" idx="14"/>
          </p:nvPr>
        </p:nvSpPr>
        <p:spPr/>
        <p:txBody>
          <a:bodyPr lIns="0" anchor="ctr" anchorCtr="1"/>
          <a:lstStyle/>
          <a:p>
            <a:endParaRPr lang="en-US"/>
          </a:p>
        </p:txBody>
      </p:sp>
      <p:sp>
        <p:nvSpPr>
          <p:cNvPr id="5" name="Text Placeholder 4"/>
          <p:cNvSpPr>
            <a:spLocks noGrp="1"/>
          </p:cNvSpPr>
          <p:nvPr>
            <p:ph type="body" sz="quarter" idx="15"/>
          </p:nvPr>
        </p:nvSpPr>
        <p:spPr>
          <a:xfrm>
            <a:off x="228600" y="304800"/>
            <a:ext cx="8649969" cy="576000"/>
          </a:xfrm>
        </p:spPr>
        <p:txBody>
          <a:bodyPr/>
          <a:lstStyle/>
          <a:p>
            <a:r>
              <a:rPr lang="en-US" sz="3200" dirty="0"/>
              <a:t>What is a branch?</a:t>
            </a:r>
          </a:p>
        </p:txBody>
      </p:sp>
      <p:sp>
        <p:nvSpPr>
          <p:cNvPr id="6" name="Rectangle 5"/>
          <p:cNvSpPr/>
          <p:nvPr/>
        </p:nvSpPr>
        <p:spPr bwMode="auto">
          <a:xfrm>
            <a:off x="3363699" y="5439225"/>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de159d6</a:t>
            </a:r>
            <a:endParaRPr kumimoji="0" lang="en-US" sz="3200" b="1" i="0" u="none" strike="noStrike" cap="none" normalizeH="0" baseline="0" dirty="0">
              <a:ln>
                <a:noFill/>
              </a:ln>
              <a:solidFill>
                <a:schemeClr val="bg1"/>
              </a:solidFill>
              <a:effectLst/>
              <a:latin typeface="Arial" charset="0"/>
            </a:endParaRPr>
          </a:p>
        </p:txBody>
      </p:sp>
      <p:sp>
        <p:nvSpPr>
          <p:cNvPr id="7" name="Rectangle 6"/>
          <p:cNvSpPr/>
          <p:nvPr/>
        </p:nvSpPr>
        <p:spPr bwMode="auto">
          <a:xfrm>
            <a:off x="3363699" y="4496738"/>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r>
              <a:rPr lang="en-US" sz="3200" dirty="0">
                <a:solidFill>
                  <a:schemeClr val="bg1"/>
                </a:solidFill>
              </a:rPr>
              <a:t>6e33d1c</a:t>
            </a:r>
          </a:p>
        </p:txBody>
      </p:sp>
      <p:sp>
        <p:nvSpPr>
          <p:cNvPr id="8" name="Rectangle 7"/>
          <p:cNvSpPr/>
          <p:nvPr/>
        </p:nvSpPr>
        <p:spPr bwMode="auto">
          <a:xfrm>
            <a:off x="3371462" y="3554251"/>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9aca92f</a:t>
            </a:r>
            <a:endParaRPr kumimoji="0" lang="en-US" sz="3200" b="1" i="0" u="none" strike="noStrike" cap="none" normalizeH="0" baseline="0" dirty="0">
              <a:ln>
                <a:noFill/>
              </a:ln>
              <a:solidFill>
                <a:schemeClr val="bg1"/>
              </a:solidFill>
              <a:effectLst/>
              <a:latin typeface="Arial" charset="0"/>
            </a:endParaRPr>
          </a:p>
        </p:txBody>
      </p:sp>
      <p:sp>
        <p:nvSpPr>
          <p:cNvPr id="9" name="Rectangle 8"/>
          <p:cNvSpPr/>
          <p:nvPr/>
        </p:nvSpPr>
        <p:spPr bwMode="auto">
          <a:xfrm>
            <a:off x="3371462" y="2611764"/>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a641e01</a:t>
            </a:r>
            <a:endParaRPr kumimoji="0" lang="en-US" sz="3200" b="1" i="0" u="none" strike="noStrike" cap="none" normalizeH="0" baseline="0" dirty="0">
              <a:ln>
                <a:noFill/>
              </a:ln>
              <a:solidFill>
                <a:schemeClr val="bg1"/>
              </a:solidFill>
              <a:effectLst/>
              <a:latin typeface="Arial" charset="0"/>
            </a:endParaRPr>
          </a:p>
        </p:txBody>
      </p:sp>
      <p:sp>
        <p:nvSpPr>
          <p:cNvPr id="10" name="Rectangle 9"/>
          <p:cNvSpPr/>
          <p:nvPr/>
        </p:nvSpPr>
        <p:spPr bwMode="auto">
          <a:xfrm>
            <a:off x="264887" y="3542464"/>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bf1599d</a:t>
            </a:r>
            <a:endParaRPr kumimoji="0" lang="en-US" sz="3200" b="1" i="0" u="none" strike="noStrike" cap="none" normalizeH="0" baseline="0" dirty="0">
              <a:ln>
                <a:noFill/>
              </a:ln>
              <a:solidFill>
                <a:schemeClr val="bg1"/>
              </a:solidFill>
              <a:effectLst/>
              <a:latin typeface="Arial" charset="0"/>
            </a:endParaRPr>
          </a:p>
        </p:txBody>
      </p:sp>
      <p:sp>
        <p:nvSpPr>
          <p:cNvPr id="11" name="Rectangle 10"/>
          <p:cNvSpPr/>
          <p:nvPr/>
        </p:nvSpPr>
        <p:spPr bwMode="auto">
          <a:xfrm>
            <a:off x="264886" y="2602664"/>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021e638</a:t>
            </a:r>
            <a:endParaRPr kumimoji="0" lang="en-US" sz="3200" b="1" i="0" u="none" strike="noStrike" cap="none" normalizeH="0" baseline="0" dirty="0">
              <a:ln>
                <a:noFill/>
              </a:ln>
              <a:solidFill>
                <a:schemeClr val="bg1"/>
              </a:solidFill>
              <a:effectLst/>
              <a:latin typeface="Arial" charset="0"/>
            </a:endParaRPr>
          </a:p>
        </p:txBody>
      </p:sp>
      <p:cxnSp>
        <p:nvCxnSpPr>
          <p:cNvPr id="15" name="Straight Arrow Connector 14"/>
          <p:cNvCxnSpPr>
            <a:stCxn id="7" idx="2"/>
            <a:endCxn id="6" idx="0"/>
          </p:cNvCxnSpPr>
          <p:nvPr/>
        </p:nvCxnSpPr>
        <p:spPr bwMode="auto">
          <a:xfrm>
            <a:off x="4312318" y="5000540"/>
            <a:ext cx="0" cy="438685"/>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18" name="Straight Arrow Connector 17"/>
          <p:cNvCxnSpPr>
            <a:stCxn id="8" idx="2"/>
            <a:endCxn id="7" idx="0"/>
          </p:cNvCxnSpPr>
          <p:nvPr/>
        </p:nvCxnSpPr>
        <p:spPr bwMode="auto">
          <a:xfrm flipH="1">
            <a:off x="4312318" y="4058053"/>
            <a:ext cx="7763" cy="438685"/>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1" name="Straight Arrow Connector 20"/>
          <p:cNvCxnSpPr>
            <a:stCxn id="9" idx="2"/>
            <a:endCxn id="8" idx="0"/>
          </p:cNvCxnSpPr>
          <p:nvPr/>
        </p:nvCxnSpPr>
        <p:spPr bwMode="auto">
          <a:xfrm>
            <a:off x="4320081" y="3115566"/>
            <a:ext cx="0" cy="438685"/>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4" name="Straight Arrow Connector 23"/>
          <p:cNvCxnSpPr>
            <a:stCxn id="10" idx="2"/>
            <a:endCxn id="7" idx="0"/>
          </p:cNvCxnSpPr>
          <p:nvPr/>
        </p:nvCxnSpPr>
        <p:spPr bwMode="auto">
          <a:xfrm>
            <a:off x="1213506" y="4046266"/>
            <a:ext cx="3098812" cy="450472"/>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8" name="Straight Arrow Connector 27"/>
          <p:cNvCxnSpPr>
            <a:stCxn id="11" idx="2"/>
            <a:endCxn id="10" idx="0"/>
          </p:cNvCxnSpPr>
          <p:nvPr/>
        </p:nvCxnSpPr>
        <p:spPr bwMode="auto">
          <a:xfrm>
            <a:off x="1213505" y="3106466"/>
            <a:ext cx="1" cy="43599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sp>
        <p:nvSpPr>
          <p:cNvPr id="17" name="Rectangle 16"/>
          <p:cNvSpPr/>
          <p:nvPr/>
        </p:nvSpPr>
        <p:spPr bwMode="auto">
          <a:xfrm>
            <a:off x="5867401" y="2612824"/>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3f1509d</a:t>
            </a:r>
            <a:endParaRPr kumimoji="0" lang="en-US" sz="3200" b="1" i="0" u="none" strike="noStrike" cap="none" normalizeH="0" baseline="0" dirty="0">
              <a:ln>
                <a:noFill/>
              </a:ln>
              <a:solidFill>
                <a:schemeClr val="bg1"/>
              </a:solidFill>
              <a:effectLst/>
              <a:latin typeface="Arial" charset="0"/>
            </a:endParaRPr>
          </a:p>
        </p:txBody>
      </p:sp>
      <p:sp>
        <p:nvSpPr>
          <p:cNvPr id="19" name="Rectangle 18"/>
          <p:cNvSpPr/>
          <p:nvPr/>
        </p:nvSpPr>
        <p:spPr bwMode="auto">
          <a:xfrm>
            <a:off x="5867400" y="1789864"/>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932f60a</a:t>
            </a:r>
            <a:endParaRPr kumimoji="0" lang="en-US" sz="3200" b="1" i="0" u="none" strike="noStrike" cap="none" normalizeH="0" baseline="0" dirty="0">
              <a:ln>
                <a:noFill/>
              </a:ln>
              <a:solidFill>
                <a:schemeClr val="bg1"/>
              </a:solidFill>
              <a:effectLst/>
              <a:latin typeface="Arial" charset="0"/>
            </a:endParaRPr>
          </a:p>
        </p:txBody>
      </p:sp>
      <p:cxnSp>
        <p:nvCxnSpPr>
          <p:cNvPr id="20" name="Straight Arrow Connector 19"/>
          <p:cNvCxnSpPr>
            <a:stCxn id="17" idx="2"/>
            <a:endCxn id="8" idx="0"/>
          </p:cNvCxnSpPr>
          <p:nvPr/>
        </p:nvCxnSpPr>
        <p:spPr bwMode="auto">
          <a:xfrm flipH="1">
            <a:off x="4320081" y="3116626"/>
            <a:ext cx="2495939" cy="437625"/>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2" name="Straight Arrow Connector 21"/>
          <p:cNvCxnSpPr>
            <a:stCxn id="19" idx="2"/>
            <a:endCxn id="17" idx="0"/>
          </p:cNvCxnSpPr>
          <p:nvPr/>
        </p:nvCxnSpPr>
        <p:spPr bwMode="auto">
          <a:xfrm>
            <a:off x="6816019" y="2293666"/>
            <a:ext cx="1" cy="31915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sp>
        <p:nvSpPr>
          <p:cNvPr id="25" name="Rectangle 24"/>
          <p:cNvSpPr/>
          <p:nvPr/>
        </p:nvSpPr>
        <p:spPr bwMode="auto">
          <a:xfrm>
            <a:off x="228600" y="1713664"/>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fe1632</a:t>
            </a:r>
            <a:endParaRPr kumimoji="0" lang="en-US" sz="3200" b="1" i="0" u="none" strike="noStrike" cap="none" normalizeH="0" baseline="0" dirty="0">
              <a:ln>
                <a:noFill/>
              </a:ln>
              <a:solidFill>
                <a:schemeClr val="bg1"/>
              </a:solidFill>
              <a:effectLst/>
              <a:latin typeface="Arial" charset="0"/>
            </a:endParaRPr>
          </a:p>
        </p:txBody>
      </p:sp>
      <p:cxnSp>
        <p:nvCxnSpPr>
          <p:cNvPr id="26" name="Straight Arrow Connector 25"/>
          <p:cNvCxnSpPr>
            <a:stCxn id="25" idx="2"/>
            <a:endCxn id="11" idx="0"/>
          </p:cNvCxnSpPr>
          <p:nvPr/>
        </p:nvCxnSpPr>
        <p:spPr bwMode="auto">
          <a:xfrm>
            <a:off x="1177219" y="2217466"/>
            <a:ext cx="36286" cy="38519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sp>
        <p:nvSpPr>
          <p:cNvPr id="40" name="Left Arrow 39"/>
          <p:cNvSpPr/>
          <p:nvPr/>
        </p:nvSpPr>
        <p:spPr bwMode="auto">
          <a:xfrm>
            <a:off x="5210593" y="5349752"/>
            <a:ext cx="1279206"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dirty="0">
                <a:solidFill>
                  <a:schemeClr val="tx1"/>
                </a:solidFill>
                <a:latin typeface="Arial" charset="0"/>
              </a:rPr>
              <a:t>master</a:t>
            </a:r>
            <a:endParaRPr kumimoji="0" lang="en-US" sz="2400" b="1" i="0" u="none" strike="noStrike" cap="none" normalizeH="0" baseline="0" dirty="0">
              <a:ln>
                <a:noFill/>
              </a:ln>
              <a:solidFill>
                <a:schemeClr val="tx1"/>
              </a:solidFill>
              <a:effectLst/>
              <a:latin typeface="Arial" charset="0"/>
            </a:endParaRPr>
          </a:p>
        </p:txBody>
      </p:sp>
      <p:sp>
        <p:nvSpPr>
          <p:cNvPr id="41" name="Left Arrow 40"/>
          <p:cNvSpPr/>
          <p:nvPr/>
        </p:nvSpPr>
        <p:spPr bwMode="auto">
          <a:xfrm>
            <a:off x="5210593" y="4413906"/>
            <a:ext cx="1279206"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master</a:t>
            </a:r>
          </a:p>
        </p:txBody>
      </p:sp>
      <p:sp>
        <p:nvSpPr>
          <p:cNvPr id="42" name="Left Arrow 41"/>
          <p:cNvSpPr/>
          <p:nvPr/>
        </p:nvSpPr>
        <p:spPr bwMode="auto">
          <a:xfrm>
            <a:off x="5210593" y="3478061"/>
            <a:ext cx="1279206"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master</a:t>
            </a:r>
          </a:p>
        </p:txBody>
      </p:sp>
      <p:sp>
        <p:nvSpPr>
          <p:cNvPr id="43" name="Left Arrow 42"/>
          <p:cNvSpPr/>
          <p:nvPr/>
        </p:nvSpPr>
        <p:spPr bwMode="auto">
          <a:xfrm>
            <a:off x="2035593" y="3482265"/>
            <a:ext cx="1799807"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my-branch</a:t>
            </a:r>
          </a:p>
        </p:txBody>
      </p:sp>
      <p:sp>
        <p:nvSpPr>
          <p:cNvPr id="44" name="Left Arrow 43"/>
          <p:cNvSpPr/>
          <p:nvPr/>
        </p:nvSpPr>
        <p:spPr bwMode="auto">
          <a:xfrm>
            <a:off x="5210593" y="2542216"/>
            <a:ext cx="1279206"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master</a:t>
            </a:r>
          </a:p>
        </p:txBody>
      </p:sp>
      <p:sp>
        <p:nvSpPr>
          <p:cNvPr id="45" name="Left Arrow 44"/>
          <p:cNvSpPr/>
          <p:nvPr/>
        </p:nvSpPr>
        <p:spPr bwMode="auto">
          <a:xfrm>
            <a:off x="2035593" y="2527404"/>
            <a:ext cx="1799807"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my-branch</a:t>
            </a:r>
          </a:p>
        </p:txBody>
      </p:sp>
      <p:sp>
        <p:nvSpPr>
          <p:cNvPr id="46" name="Left Arrow 45"/>
          <p:cNvSpPr/>
          <p:nvPr/>
        </p:nvSpPr>
        <p:spPr bwMode="auto">
          <a:xfrm>
            <a:off x="7162800" y="2554137"/>
            <a:ext cx="995926"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other</a:t>
            </a:r>
          </a:p>
        </p:txBody>
      </p:sp>
      <p:sp>
        <p:nvSpPr>
          <p:cNvPr id="47" name="Left Arrow 46"/>
          <p:cNvSpPr/>
          <p:nvPr/>
        </p:nvSpPr>
        <p:spPr bwMode="auto">
          <a:xfrm>
            <a:off x="7162800" y="1719810"/>
            <a:ext cx="995926"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other</a:t>
            </a:r>
          </a:p>
        </p:txBody>
      </p:sp>
      <p:sp>
        <p:nvSpPr>
          <p:cNvPr id="48" name="Left Arrow 47"/>
          <p:cNvSpPr/>
          <p:nvPr/>
        </p:nvSpPr>
        <p:spPr bwMode="auto">
          <a:xfrm>
            <a:off x="1973654" y="1652526"/>
            <a:ext cx="1799807"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my-branch</a:t>
            </a:r>
          </a:p>
        </p:txBody>
      </p:sp>
      <p:sp>
        <p:nvSpPr>
          <p:cNvPr id="54" name="Left Arrow 47">
            <a:extLst>
              <a:ext uri="{FF2B5EF4-FFF2-40B4-BE49-F238E27FC236}">
                <a16:creationId xmlns:a16="http://schemas.microsoft.com/office/drawing/2014/main" id="{B7C350DA-D58C-42F0-9DF1-F1228128B2D7}"/>
              </a:ext>
            </a:extLst>
          </p:cNvPr>
          <p:cNvSpPr/>
          <p:nvPr/>
        </p:nvSpPr>
        <p:spPr bwMode="auto">
          <a:xfrm>
            <a:off x="3733800" y="1676400"/>
            <a:ext cx="1117540"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55" name="Left Arrow 44">
            <a:extLst>
              <a:ext uri="{FF2B5EF4-FFF2-40B4-BE49-F238E27FC236}">
                <a16:creationId xmlns:a16="http://schemas.microsoft.com/office/drawing/2014/main" id="{6BF93B35-5AA8-421A-83B7-025BB1D7EE73}"/>
              </a:ext>
            </a:extLst>
          </p:cNvPr>
          <p:cNvSpPr/>
          <p:nvPr/>
        </p:nvSpPr>
        <p:spPr bwMode="auto">
          <a:xfrm>
            <a:off x="3733800" y="2492501"/>
            <a:ext cx="1117540"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56" name="Left Arrow 42">
            <a:extLst>
              <a:ext uri="{FF2B5EF4-FFF2-40B4-BE49-F238E27FC236}">
                <a16:creationId xmlns:a16="http://schemas.microsoft.com/office/drawing/2014/main" id="{C2902C7F-57B3-4D6C-9FBB-055F343FDECC}"/>
              </a:ext>
            </a:extLst>
          </p:cNvPr>
          <p:cNvSpPr/>
          <p:nvPr/>
        </p:nvSpPr>
        <p:spPr bwMode="auto">
          <a:xfrm>
            <a:off x="3733800" y="3483101"/>
            <a:ext cx="1117539"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57" name="Left Arrow 43">
            <a:extLst>
              <a:ext uri="{FF2B5EF4-FFF2-40B4-BE49-F238E27FC236}">
                <a16:creationId xmlns:a16="http://schemas.microsoft.com/office/drawing/2014/main" id="{B6AD18A7-66A5-49EA-895B-A4B2ABC77D70}"/>
              </a:ext>
            </a:extLst>
          </p:cNvPr>
          <p:cNvSpPr/>
          <p:nvPr/>
        </p:nvSpPr>
        <p:spPr bwMode="auto">
          <a:xfrm>
            <a:off x="6477000" y="2555752"/>
            <a:ext cx="1162915"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58" name="Left Arrow 41">
            <a:extLst>
              <a:ext uri="{FF2B5EF4-FFF2-40B4-BE49-F238E27FC236}">
                <a16:creationId xmlns:a16="http://schemas.microsoft.com/office/drawing/2014/main" id="{473436B1-ECFD-4D10-9A4A-D6831E072F31}"/>
              </a:ext>
            </a:extLst>
          </p:cNvPr>
          <p:cNvSpPr/>
          <p:nvPr/>
        </p:nvSpPr>
        <p:spPr bwMode="auto">
          <a:xfrm>
            <a:off x="6475140" y="3457452"/>
            <a:ext cx="1162915"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59" name="Left Arrow 39">
            <a:extLst>
              <a:ext uri="{FF2B5EF4-FFF2-40B4-BE49-F238E27FC236}">
                <a16:creationId xmlns:a16="http://schemas.microsoft.com/office/drawing/2014/main" id="{F99203D3-4BC0-48B1-A0AC-9EC1947B19A1}"/>
              </a:ext>
            </a:extLst>
          </p:cNvPr>
          <p:cNvSpPr/>
          <p:nvPr/>
        </p:nvSpPr>
        <p:spPr bwMode="auto">
          <a:xfrm>
            <a:off x="6457085" y="5334000"/>
            <a:ext cx="1162915"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dirty="0">
                <a:solidFill>
                  <a:schemeClr val="tx1"/>
                </a:solidFill>
                <a:latin typeface="Arial" charset="0"/>
              </a:rPr>
              <a:t>HEAD</a:t>
            </a:r>
            <a:endParaRPr kumimoji="0" lang="en-US" sz="2400" b="1" i="0" u="none" strike="noStrike" cap="none" normalizeH="0" baseline="0" dirty="0">
              <a:ln>
                <a:noFill/>
              </a:ln>
              <a:solidFill>
                <a:schemeClr val="tx1"/>
              </a:solidFill>
              <a:effectLst/>
              <a:latin typeface="Arial" charset="0"/>
            </a:endParaRPr>
          </a:p>
        </p:txBody>
      </p:sp>
      <p:sp>
        <p:nvSpPr>
          <p:cNvPr id="60" name="Left Arrow 40">
            <a:extLst>
              <a:ext uri="{FF2B5EF4-FFF2-40B4-BE49-F238E27FC236}">
                <a16:creationId xmlns:a16="http://schemas.microsoft.com/office/drawing/2014/main" id="{3338B412-39B3-4322-84DA-8C3FB7598911}"/>
              </a:ext>
            </a:extLst>
          </p:cNvPr>
          <p:cNvSpPr/>
          <p:nvPr/>
        </p:nvSpPr>
        <p:spPr bwMode="auto">
          <a:xfrm>
            <a:off x="6340794" y="4419600"/>
            <a:ext cx="1279206"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61" name="Left Arrow 45">
            <a:extLst>
              <a:ext uri="{FF2B5EF4-FFF2-40B4-BE49-F238E27FC236}">
                <a16:creationId xmlns:a16="http://schemas.microsoft.com/office/drawing/2014/main" id="{039923C8-BA28-4462-A0E1-500F2522AC83}"/>
              </a:ext>
            </a:extLst>
          </p:cNvPr>
          <p:cNvSpPr/>
          <p:nvPr/>
        </p:nvSpPr>
        <p:spPr bwMode="auto">
          <a:xfrm>
            <a:off x="8120079" y="2568701"/>
            <a:ext cx="1100121"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62" name="Left Arrow 46">
            <a:extLst>
              <a:ext uri="{FF2B5EF4-FFF2-40B4-BE49-F238E27FC236}">
                <a16:creationId xmlns:a16="http://schemas.microsoft.com/office/drawing/2014/main" id="{17DEF705-8AB1-4E06-A2A9-065201B18ACB}"/>
              </a:ext>
            </a:extLst>
          </p:cNvPr>
          <p:cNvSpPr/>
          <p:nvPr/>
        </p:nvSpPr>
        <p:spPr bwMode="auto">
          <a:xfrm>
            <a:off x="8098278" y="1714500"/>
            <a:ext cx="1095519"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Tree>
    <p:extLst>
      <p:ext uri="{BB962C8B-B14F-4D97-AF65-F5344CB8AC3E}">
        <p14:creationId xmlns:p14="http://schemas.microsoft.com/office/powerpoint/2010/main" val="28574180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5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 presetClass="exit" presetSubtype="0" fill="hold" grpId="1" nodeType="withEffect">
                                  <p:stCondLst>
                                    <p:cond delay="0"/>
                                  </p:stCondLst>
                                  <p:childTnLst>
                                    <p:set>
                                      <p:cBhvr>
                                        <p:cTn id="18" dur="1" fill="hold">
                                          <p:stCondLst>
                                            <p:cond delay="0"/>
                                          </p:stCondLst>
                                        </p:cTn>
                                        <p:tgtEl>
                                          <p:spTgt spid="5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4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6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 presetClass="entr" presetSubtype="0" fill="hold" grpId="0" nodeType="withEffect">
                                  <p:stCondLst>
                                    <p:cond delay="0"/>
                                  </p:stCondLst>
                                  <p:childTnLst>
                                    <p:set>
                                      <p:cBhvr>
                                        <p:cTn id="37" dur="1" fill="hold">
                                          <p:stCondLst>
                                            <p:cond delay="0"/>
                                          </p:stCondLst>
                                        </p:cTn>
                                        <p:tgtEl>
                                          <p:spTgt spid="4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childTnLst>
                                </p:cTn>
                              </p:par>
                              <p:par>
                                <p:cTn id="40" presetID="1" presetClass="exit" presetSubtype="0" fill="hold" grpId="1" nodeType="withEffect">
                                  <p:stCondLst>
                                    <p:cond delay="0"/>
                                  </p:stCondLst>
                                  <p:childTnLst>
                                    <p:set>
                                      <p:cBhvr>
                                        <p:cTn id="41" dur="1" fill="hold">
                                          <p:stCondLst>
                                            <p:cond delay="0"/>
                                          </p:stCondLst>
                                        </p:cTn>
                                        <p:tgtEl>
                                          <p:spTgt spid="41"/>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60"/>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3"/>
                                        </p:tgtEl>
                                        <p:attrNameLst>
                                          <p:attrName>style.visibility</p:attrName>
                                        </p:attrNameLst>
                                      </p:cBhvr>
                                      <p:to>
                                        <p:strVal val="visible"/>
                                      </p:to>
                                    </p:set>
                                  </p:childTnLst>
                                </p:cTn>
                              </p:par>
                              <p:par>
                                <p:cTn id="48" presetID="10"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par>
                                <p:cTn id="51" presetID="10"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1" presetClass="entr" presetSubtype="0" fill="hold" grpId="0" nodeType="withEffect">
                                  <p:stCondLst>
                                    <p:cond delay="0"/>
                                  </p:stCondLst>
                                  <p:childTnLst>
                                    <p:set>
                                      <p:cBhvr>
                                        <p:cTn id="55" dur="1" fill="hold">
                                          <p:stCondLst>
                                            <p:cond delay="0"/>
                                          </p:stCondLst>
                                        </p:cTn>
                                        <p:tgtEl>
                                          <p:spTgt spid="56"/>
                                        </p:tgtEl>
                                        <p:attrNameLst>
                                          <p:attrName>style.visibility</p:attrName>
                                        </p:attrNameLst>
                                      </p:cBhvr>
                                      <p:to>
                                        <p:strVal val="visible"/>
                                      </p:to>
                                    </p:set>
                                  </p:childTnLst>
                                </p:cTn>
                              </p:par>
                              <p:par>
                                <p:cTn id="56" presetID="1" presetClass="exit" presetSubtype="0" fill="hold" grpId="1" nodeType="withEffect">
                                  <p:stCondLst>
                                    <p:cond delay="0"/>
                                  </p:stCondLst>
                                  <p:childTnLst>
                                    <p:set>
                                      <p:cBhvr>
                                        <p:cTn id="57" dur="1" fill="hold">
                                          <p:stCondLst>
                                            <p:cond delay="0"/>
                                          </p:stCondLst>
                                        </p:cTn>
                                        <p:tgtEl>
                                          <p:spTgt spid="58"/>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42"/>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500"/>
                                        <p:tgtEl>
                                          <p:spTgt spid="9"/>
                                        </p:tgtEl>
                                      </p:cBhvr>
                                    </p:animEffect>
                                  </p:childTnLst>
                                </p:cTn>
                              </p:par>
                              <p:par>
                                <p:cTn id="65" presetID="1" presetClass="exit" presetSubtype="0" fill="hold" grpId="1" nodeType="withEffect">
                                  <p:stCondLst>
                                    <p:cond delay="0"/>
                                  </p:stCondLst>
                                  <p:childTnLst>
                                    <p:set>
                                      <p:cBhvr>
                                        <p:cTn id="66" dur="1" fill="hold">
                                          <p:stCondLst>
                                            <p:cond delay="0"/>
                                          </p:stCondLst>
                                        </p:cTn>
                                        <p:tgtEl>
                                          <p:spTgt spid="43"/>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0" presetClass="entr" presetSubtype="0" fill="hold" nodeType="with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par>
                                <p:cTn id="72" presetID="1" presetClass="exit" presetSubtype="0" fill="hold" grpId="1" nodeType="withEffect">
                                  <p:stCondLst>
                                    <p:cond delay="0"/>
                                  </p:stCondLst>
                                  <p:childTnLst>
                                    <p:set>
                                      <p:cBhvr>
                                        <p:cTn id="73" dur="1" fill="hold">
                                          <p:stCondLst>
                                            <p:cond delay="0"/>
                                          </p:stCondLst>
                                        </p:cTn>
                                        <p:tgtEl>
                                          <p:spTgt spid="56"/>
                                        </p:tgtEl>
                                        <p:attrNameLst>
                                          <p:attrName>style.visibility</p:attrName>
                                        </p:attrNameLst>
                                      </p:cBhvr>
                                      <p:to>
                                        <p:strVal val="hidden"/>
                                      </p:to>
                                    </p:set>
                                  </p:childTnLst>
                                </p:cTn>
                              </p:par>
                              <p:par>
                                <p:cTn id="74" presetID="1" presetClass="entr" presetSubtype="0" fill="hold" grpId="0" nodeType="withEffect">
                                  <p:stCondLst>
                                    <p:cond delay="0"/>
                                  </p:stCondLst>
                                  <p:childTnLst>
                                    <p:set>
                                      <p:cBhvr>
                                        <p:cTn id="75" dur="1" fill="hold">
                                          <p:stCondLst>
                                            <p:cond delay="0"/>
                                          </p:stCondLst>
                                        </p:cTn>
                                        <p:tgtEl>
                                          <p:spTgt spid="57"/>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500"/>
                                        <p:tgtEl>
                                          <p:spTgt spid="11"/>
                                        </p:tgtEl>
                                      </p:cBhvr>
                                    </p:animEffect>
                                  </p:childTnLst>
                                </p:cTn>
                              </p:par>
                              <p:par>
                                <p:cTn id="81" presetID="1" presetClass="entr" presetSubtype="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44"/>
                                        </p:tgtEl>
                                        <p:attrNameLst>
                                          <p:attrName>style.visibility</p:attrName>
                                        </p:attrNameLst>
                                      </p:cBhvr>
                                      <p:to>
                                        <p:strVal val="hidden"/>
                                      </p:to>
                                    </p:set>
                                  </p:childTnLst>
                                </p:cTn>
                              </p:par>
                              <p:par>
                                <p:cTn id="85" presetID="10" presetClass="entr" presetSubtype="0" fill="hold"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 presetClass="entr" presetSubtype="0" fill="hold" grpId="0" nodeType="withEffect">
                                  <p:stCondLst>
                                    <p:cond delay="0"/>
                                  </p:stCondLst>
                                  <p:childTnLst>
                                    <p:set>
                                      <p:cBhvr>
                                        <p:cTn id="89" dur="1" fill="hold">
                                          <p:stCondLst>
                                            <p:cond delay="0"/>
                                          </p:stCondLst>
                                        </p:cTn>
                                        <p:tgtEl>
                                          <p:spTgt spid="55"/>
                                        </p:tgtEl>
                                        <p:attrNameLst>
                                          <p:attrName>style.visibility</p:attrName>
                                        </p:attrNameLst>
                                      </p:cBhvr>
                                      <p:to>
                                        <p:strVal val="visible"/>
                                      </p:to>
                                    </p:set>
                                  </p:childTnLst>
                                </p:cTn>
                              </p:par>
                              <p:par>
                                <p:cTn id="90" presetID="1" presetClass="exit" presetSubtype="0" fill="hold" grpId="1" nodeType="withEffect">
                                  <p:stCondLst>
                                    <p:cond delay="0"/>
                                  </p:stCondLst>
                                  <p:childTnLst>
                                    <p:set>
                                      <p:cBhvr>
                                        <p:cTn id="91" dur="1" fill="hold">
                                          <p:stCondLst>
                                            <p:cond delay="0"/>
                                          </p:stCondLst>
                                        </p:cTn>
                                        <p:tgtEl>
                                          <p:spTgt spid="57"/>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7"/>
                                        </p:tgtEl>
                                        <p:attrNameLst>
                                          <p:attrName>style.visibility</p:attrName>
                                        </p:attrNameLst>
                                      </p:cBhvr>
                                      <p:to>
                                        <p:strVal val="visible"/>
                                      </p:to>
                                    </p:set>
                                    <p:animEffect transition="in" filter="fade">
                                      <p:cBhvr>
                                        <p:cTn id="96" dur="500"/>
                                        <p:tgtEl>
                                          <p:spTgt spid="17"/>
                                        </p:tgtEl>
                                      </p:cBhvr>
                                    </p:animEffect>
                                  </p:childTnLst>
                                </p:cTn>
                              </p:par>
                              <p:par>
                                <p:cTn id="97" presetID="1" presetClass="exit" presetSubtype="0" fill="hold" grpId="1" nodeType="withEffect">
                                  <p:stCondLst>
                                    <p:cond delay="0"/>
                                  </p:stCondLst>
                                  <p:childTnLst>
                                    <p:set>
                                      <p:cBhvr>
                                        <p:cTn id="98" dur="1" fill="hold">
                                          <p:stCondLst>
                                            <p:cond delay="0"/>
                                          </p:stCondLst>
                                        </p:cTn>
                                        <p:tgtEl>
                                          <p:spTgt spid="45"/>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55"/>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childTnLst>
                                </p:cTn>
                              </p:par>
                              <p:par>
                                <p:cTn id="103" presetID="10" presetClass="entr" presetSubtype="0" fill="hold" nodeType="with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500"/>
                                        <p:tgtEl>
                                          <p:spTgt spid="20"/>
                                        </p:tgtEl>
                                      </p:cBhvr>
                                    </p:animEffect>
                                  </p:childTnLst>
                                </p:cTn>
                              </p:par>
                              <p:par>
                                <p:cTn id="106" presetID="1" presetClass="entr" presetSubtype="0" fill="hold" grpId="0" nodeType="withEffect">
                                  <p:stCondLst>
                                    <p:cond delay="0"/>
                                  </p:stCondLst>
                                  <p:childTnLst>
                                    <p:set>
                                      <p:cBhvr>
                                        <p:cTn id="107" dur="1" fill="hold">
                                          <p:stCondLst>
                                            <p:cond delay="0"/>
                                          </p:stCondLst>
                                        </p:cTn>
                                        <p:tgtEl>
                                          <p:spTgt spid="61"/>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19"/>
                                        </p:tgtEl>
                                        <p:attrNameLst>
                                          <p:attrName>style.visibility</p:attrName>
                                        </p:attrNameLst>
                                      </p:cBhvr>
                                      <p:to>
                                        <p:strVal val="visible"/>
                                      </p:to>
                                    </p:set>
                                    <p:animEffect transition="in" filter="fade">
                                      <p:cBhvr>
                                        <p:cTn id="112" dur="500"/>
                                        <p:tgtEl>
                                          <p:spTgt spid="19"/>
                                        </p:tgtEl>
                                      </p:cBhvr>
                                    </p:animEffect>
                                  </p:childTnLst>
                                </p:cTn>
                              </p:par>
                              <p:par>
                                <p:cTn id="113" presetID="1" presetClass="exit" presetSubtype="0" fill="hold" grpId="1" nodeType="withEffect">
                                  <p:stCondLst>
                                    <p:cond delay="0"/>
                                  </p:stCondLst>
                                  <p:childTnLst>
                                    <p:set>
                                      <p:cBhvr>
                                        <p:cTn id="114" dur="1" fill="hold">
                                          <p:stCondLst>
                                            <p:cond delay="0"/>
                                          </p:stCondLst>
                                        </p:cTn>
                                        <p:tgtEl>
                                          <p:spTgt spid="46"/>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47"/>
                                        </p:tgtEl>
                                        <p:attrNameLst>
                                          <p:attrName>style.visibility</p:attrName>
                                        </p:attrNameLst>
                                      </p:cBhvr>
                                      <p:to>
                                        <p:strVal val="visible"/>
                                      </p:to>
                                    </p:set>
                                  </p:childTnLst>
                                </p:cTn>
                              </p:par>
                              <p:par>
                                <p:cTn id="117" presetID="10" presetClass="entr" presetSubtype="0" fill="hold" nodeType="withEffect">
                                  <p:stCondLst>
                                    <p:cond delay="0"/>
                                  </p:stCondLst>
                                  <p:childTnLst>
                                    <p:set>
                                      <p:cBhvr>
                                        <p:cTn id="118" dur="1" fill="hold">
                                          <p:stCondLst>
                                            <p:cond delay="0"/>
                                          </p:stCondLst>
                                        </p:cTn>
                                        <p:tgtEl>
                                          <p:spTgt spid="22"/>
                                        </p:tgtEl>
                                        <p:attrNameLst>
                                          <p:attrName>style.visibility</p:attrName>
                                        </p:attrNameLst>
                                      </p:cBhvr>
                                      <p:to>
                                        <p:strVal val="visible"/>
                                      </p:to>
                                    </p:set>
                                    <p:animEffect transition="in" filter="fade">
                                      <p:cBhvr>
                                        <p:cTn id="119" dur="500"/>
                                        <p:tgtEl>
                                          <p:spTgt spid="22"/>
                                        </p:tgtEl>
                                      </p:cBhvr>
                                    </p:animEffect>
                                  </p:childTnLst>
                                </p:cTn>
                              </p:par>
                              <p:par>
                                <p:cTn id="120" presetID="1" presetClass="exit" presetSubtype="0" fill="hold" grpId="1" nodeType="withEffect">
                                  <p:stCondLst>
                                    <p:cond delay="0"/>
                                  </p:stCondLst>
                                  <p:childTnLst>
                                    <p:set>
                                      <p:cBhvr>
                                        <p:cTn id="121" dur="1" fill="hold">
                                          <p:stCondLst>
                                            <p:cond delay="0"/>
                                          </p:stCondLst>
                                        </p:cTn>
                                        <p:tgtEl>
                                          <p:spTgt spid="61"/>
                                        </p:tgtEl>
                                        <p:attrNameLst>
                                          <p:attrName>style.visibility</p:attrName>
                                        </p:attrNameLst>
                                      </p:cBhvr>
                                      <p:to>
                                        <p:strVal val="hidden"/>
                                      </p:to>
                                    </p:set>
                                  </p:childTnLst>
                                </p:cTn>
                              </p:par>
                              <p:par>
                                <p:cTn id="122" presetID="1" presetClass="entr" presetSubtype="0" fill="hold" grpId="0" nodeType="withEffect">
                                  <p:stCondLst>
                                    <p:cond delay="0"/>
                                  </p:stCondLst>
                                  <p:childTnLst>
                                    <p:set>
                                      <p:cBhvr>
                                        <p:cTn id="123" dur="1" fill="hold">
                                          <p:stCondLst>
                                            <p:cond delay="0"/>
                                          </p:stCondLst>
                                        </p:cTn>
                                        <p:tgtEl>
                                          <p:spTgt spid="62"/>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25"/>
                                        </p:tgtEl>
                                        <p:attrNameLst>
                                          <p:attrName>style.visibility</p:attrName>
                                        </p:attrNameLst>
                                      </p:cBhvr>
                                      <p:to>
                                        <p:strVal val="visible"/>
                                      </p:to>
                                    </p:set>
                                    <p:animEffect transition="in" filter="fade">
                                      <p:cBhvr>
                                        <p:cTn id="128" dur="500"/>
                                        <p:tgtEl>
                                          <p:spTgt spid="25"/>
                                        </p:tgtEl>
                                      </p:cBhvr>
                                    </p:animEffect>
                                  </p:childTnLst>
                                </p:cTn>
                              </p:par>
                              <p:par>
                                <p:cTn id="129" presetID="1" presetClass="exit" presetSubtype="0" fill="hold" grpId="1" nodeType="withEffect">
                                  <p:stCondLst>
                                    <p:cond delay="0"/>
                                  </p:stCondLst>
                                  <p:childTnLst>
                                    <p:set>
                                      <p:cBhvr>
                                        <p:cTn id="130" dur="1" fill="hold">
                                          <p:stCondLst>
                                            <p:cond delay="0"/>
                                          </p:stCondLst>
                                        </p:cTn>
                                        <p:tgtEl>
                                          <p:spTgt spid="62"/>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47"/>
                                        </p:tgtEl>
                                        <p:attrNameLst>
                                          <p:attrName>style.visibility</p:attrName>
                                        </p:attrNameLst>
                                      </p:cBhvr>
                                      <p:to>
                                        <p:strVal val="hidden"/>
                                      </p:to>
                                    </p:set>
                                  </p:childTnLst>
                                </p:cTn>
                              </p:par>
                              <p:par>
                                <p:cTn id="133" presetID="10" presetClass="entr" presetSubtype="0" fill="hold" nodeType="withEffect">
                                  <p:stCondLst>
                                    <p:cond delay="0"/>
                                  </p:stCondLst>
                                  <p:childTnLst>
                                    <p:set>
                                      <p:cBhvr>
                                        <p:cTn id="134" dur="1" fill="hold">
                                          <p:stCondLst>
                                            <p:cond delay="0"/>
                                          </p:stCondLst>
                                        </p:cTn>
                                        <p:tgtEl>
                                          <p:spTgt spid="26"/>
                                        </p:tgtEl>
                                        <p:attrNameLst>
                                          <p:attrName>style.visibility</p:attrName>
                                        </p:attrNameLst>
                                      </p:cBhvr>
                                      <p:to>
                                        <p:strVal val="visible"/>
                                      </p:to>
                                    </p:set>
                                    <p:animEffect transition="in" filter="fade">
                                      <p:cBhvr>
                                        <p:cTn id="135" dur="500"/>
                                        <p:tgtEl>
                                          <p:spTgt spid="26"/>
                                        </p:tgtEl>
                                      </p:cBhvr>
                                    </p:animEffect>
                                  </p:childTnLst>
                                </p:cTn>
                              </p:par>
                              <p:par>
                                <p:cTn id="136" presetID="1" presetClass="entr" presetSubtype="0" fill="hold" grpId="0" nodeType="withEffect">
                                  <p:stCondLst>
                                    <p:cond delay="0"/>
                                  </p:stCondLst>
                                  <p:childTnLst>
                                    <p:set>
                                      <p:cBhvr>
                                        <p:cTn id="137" dur="1" fill="hold">
                                          <p:stCondLst>
                                            <p:cond delay="0"/>
                                          </p:stCondLst>
                                        </p:cTn>
                                        <p:tgtEl>
                                          <p:spTgt spid="48"/>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7" grpId="0" animBg="1"/>
      <p:bldP spid="19" grpId="0" animBg="1"/>
      <p:bldP spid="25" grpId="0"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54" grpId="0"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Content Placeholder 6">
            <a:extLst>
              <a:ext uri="{FF2B5EF4-FFF2-40B4-BE49-F238E27FC236}">
                <a16:creationId xmlns:a16="http://schemas.microsoft.com/office/drawing/2014/main" id="{F61D5E3E-F672-457A-B045-DAEBDAED280F}"/>
              </a:ext>
            </a:extLst>
          </p:cNvPr>
          <p:cNvGraphicFramePr>
            <a:graphicFrameLocks/>
          </p:cNvGraphicFramePr>
          <p:nvPr>
            <p:extLst>
              <p:ext uri="{D42A27DB-BD31-4B8C-83A1-F6EECF244321}">
                <p14:modId xmlns:p14="http://schemas.microsoft.com/office/powerpoint/2010/main" val="3412257893"/>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a16="http://schemas.microsoft.com/office/drawing/2014/main" val="20000"/>
                    </a:ext>
                  </a:extLst>
                </a:gridCol>
                <a:gridCol w="2162572">
                  <a:extLst>
                    <a:ext uri="{9D8B030D-6E8A-4147-A177-3AD203B41FA5}">
                      <a16:colId xmlns:a16="http://schemas.microsoft.com/office/drawing/2014/main" val="20001"/>
                    </a:ext>
                  </a:extLst>
                </a:gridCol>
                <a:gridCol w="2162572">
                  <a:extLst>
                    <a:ext uri="{9D8B030D-6E8A-4147-A177-3AD203B41FA5}">
                      <a16:colId xmlns:a16="http://schemas.microsoft.com/office/drawing/2014/main" val="20002"/>
                    </a:ext>
                  </a:extLst>
                </a:gridCol>
                <a:gridCol w="2162572">
                  <a:extLst>
                    <a:ext uri="{9D8B030D-6E8A-4147-A177-3AD203B41FA5}">
                      <a16:colId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76200" y="4038600"/>
            <a:ext cx="8355172" cy="2123658"/>
          </a:xfrm>
          <a:prstGeom prst="rect">
            <a:avLst/>
          </a:prstGeom>
        </p:spPr>
        <p:txBody>
          <a:bodyPr wrap="none">
            <a:spAutoFit/>
          </a:bodyPr>
          <a:lstStyle/>
          <a:p>
            <a:r>
              <a:rPr lang="en-US" sz="4400" dirty="0">
                <a:latin typeface="Cordia New" panose="020B0304020202020204" pitchFamily="34" charset="-34"/>
                <a:cs typeface="Cordia New" panose="020B0304020202020204" pitchFamily="34" charset="-34"/>
              </a:rPr>
              <a:t># moves the HEAD pointer for the current branch </a:t>
            </a:r>
            <a:br>
              <a:rPr lang="en-US" sz="4400" dirty="0">
                <a:latin typeface="Cordia New" panose="020B0304020202020204" pitchFamily="34" charset="-34"/>
                <a:cs typeface="Cordia New" panose="020B0304020202020204" pitchFamily="34" charset="-34"/>
              </a:rPr>
            </a:br>
            <a:r>
              <a:rPr lang="en-US" sz="4400" dirty="0">
                <a:latin typeface="Cordia New" panose="020B0304020202020204" pitchFamily="34" charset="-34"/>
                <a:cs typeface="Cordia New" panose="020B0304020202020204" pitchFamily="34" charset="-34"/>
              </a:rPr>
              <a:t>#	to the specified commit</a:t>
            </a:r>
            <a:br>
              <a:rPr lang="en-US" sz="4400" dirty="0">
                <a:latin typeface="Cordia New" panose="020B0304020202020204" pitchFamily="34" charset="-34"/>
                <a:cs typeface="Cordia New" panose="020B0304020202020204" pitchFamily="34" charset="-34"/>
              </a:rPr>
            </a:br>
            <a:r>
              <a:rPr lang="en-US" sz="4400" dirty="0">
                <a:latin typeface="Cordia New" panose="020B0304020202020204" pitchFamily="34" charset="-34"/>
                <a:cs typeface="Cordia New" panose="020B0304020202020204" pitchFamily="34" charset="-34"/>
              </a:rPr>
              <a:t># Does not touch staging or working areas</a:t>
            </a:r>
          </a:p>
        </p:txBody>
      </p:sp>
      <p:sp>
        <p:nvSpPr>
          <p:cNvPr id="27" name="TextBox 26"/>
          <p:cNvSpPr txBox="1"/>
          <p:nvPr/>
        </p:nvSpPr>
        <p:spPr>
          <a:xfrm>
            <a:off x="-155331" y="3429000"/>
            <a:ext cx="9985131" cy="686775"/>
          </a:xfrm>
          <a:prstGeom prst="rect">
            <a:avLst/>
          </a:prstGeom>
          <a:noFill/>
        </p:spPr>
        <p:txBody>
          <a:bodyPr wrap="square" rtlCol="0">
            <a:spAutoFit/>
          </a:bodyPr>
          <a:lstStyle/>
          <a:p>
            <a:pPr>
              <a:spcAft>
                <a:spcPts val="1200"/>
              </a:spcAft>
            </a:pPr>
            <a:r>
              <a:rPr lang="en-US" sz="4800" dirty="0">
                <a:latin typeface="Cordia New" panose="020B0304020202020204" pitchFamily="34" charset="-34"/>
                <a:cs typeface="Cordia New" panose="020B0304020202020204" pitchFamily="34" charset="-34"/>
              </a:rPr>
              <a:t>&gt; git reset --soft &lt;commit# or branch or HEAD&gt;   </a:t>
            </a:r>
          </a:p>
        </p:txBody>
      </p:sp>
      <p:sp>
        <p:nvSpPr>
          <p:cNvPr id="2" name="Footer Placeholder 1"/>
          <p:cNvSpPr>
            <a:spLocks noGrp="1"/>
          </p:cNvSpPr>
          <p:nvPr>
            <p:ph type="ftr" sz="quarter" idx="3"/>
          </p:nvPr>
        </p:nvSpPr>
        <p:spPr>
          <a:xfrm>
            <a:off x="8260977" y="6523049"/>
            <a:ext cx="734548" cy="230400"/>
          </a:xfrm>
        </p:spPr>
        <p:txBody>
          <a:bodyPr/>
          <a:lstStyle/>
          <a:p>
            <a:pPr algn="r"/>
            <a:fld id="{B1F92669-E9AC-495A-9485-4D654D029480}" type="slidenum">
              <a:rPr lang="en-GB" smtClean="0"/>
              <a:pPr algn="r"/>
              <a:t>13</a:t>
            </a:fld>
            <a:endParaRPr lang="en-GB" dirty="0"/>
          </a:p>
        </p:txBody>
      </p:sp>
      <p:sp>
        <p:nvSpPr>
          <p:cNvPr id="3" name="Text Placeholder 2"/>
          <p:cNvSpPr>
            <a:spLocks noGrp="1"/>
          </p:cNvSpPr>
          <p:nvPr>
            <p:ph type="body" sz="quarter" idx="14"/>
          </p:nvPr>
        </p:nvSpPr>
        <p:spPr/>
        <p:txBody>
          <a:bodyPr/>
          <a:lstStyle/>
          <a:p>
            <a:endParaRPr lang="en-US" dirty="0"/>
          </a:p>
        </p:txBody>
      </p:sp>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Soft Reset</a:t>
            </a:r>
          </a:p>
        </p:txBody>
      </p:sp>
      <p:sp>
        <p:nvSpPr>
          <p:cNvPr id="23" name="Flowchart: Card 22"/>
          <p:cNvSpPr/>
          <p:nvPr/>
        </p:nvSpPr>
        <p:spPr bwMode="auto">
          <a:xfrm>
            <a:off x="9579429" y="4697630"/>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6" name="Flowchart: Card 25"/>
          <p:cNvSpPr/>
          <p:nvPr/>
        </p:nvSpPr>
        <p:spPr bwMode="auto">
          <a:xfrm>
            <a:off x="10744200" y="4703073"/>
            <a:ext cx="838200" cy="990600"/>
          </a:xfrm>
          <a:prstGeom prst="flowChartPunchedCard">
            <a:avLst/>
          </a:prstGeom>
          <a:solidFill>
            <a:schemeClr val="accent2">
              <a:lumMod val="7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arrow" w="med" len="med"/>
            <a:tailEnd type="none"/>
          </a:ln>
          <a:effectLst/>
        </p:spPr>
      </p:cxnSp>
      <p:sp>
        <p:nvSpPr>
          <p:cNvPr id="25" name="Flowchart: Card 24"/>
          <p:cNvSpPr/>
          <p:nvPr/>
        </p:nvSpPr>
        <p:spPr bwMode="auto">
          <a:xfrm>
            <a:off x="5377963"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8" name="TextBox 27"/>
          <p:cNvSpPr txBox="1"/>
          <p:nvPr/>
        </p:nvSpPr>
        <p:spPr>
          <a:xfrm>
            <a:off x="615107" y="4095204"/>
            <a:ext cx="146893" cy="171996"/>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sp>
        <p:nvSpPr>
          <p:cNvPr id="18" name="Flowchart: Card 17"/>
          <p:cNvSpPr/>
          <p:nvPr/>
        </p:nvSpPr>
        <p:spPr bwMode="auto">
          <a:xfrm>
            <a:off x="856343" y="2010228"/>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19" name="Flowchart: Card 18"/>
          <p:cNvSpPr/>
          <p:nvPr/>
        </p:nvSpPr>
        <p:spPr bwMode="auto">
          <a:xfrm>
            <a:off x="3124200" y="1995714"/>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grpSp>
        <p:nvGrpSpPr>
          <p:cNvPr id="29" name="Group 28">
            <a:extLst>
              <a:ext uri="{FF2B5EF4-FFF2-40B4-BE49-F238E27FC236}">
                <a16:creationId xmlns:a16="http://schemas.microsoft.com/office/drawing/2014/main" id="{B7029E17-DD01-4957-B42A-4D15CB259F34}"/>
              </a:ext>
            </a:extLst>
          </p:cNvPr>
          <p:cNvGrpSpPr/>
          <p:nvPr/>
        </p:nvGrpSpPr>
        <p:grpSpPr>
          <a:xfrm>
            <a:off x="7192746" y="4724400"/>
            <a:ext cx="1875054" cy="1905000"/>
            <a:chOff x="7225553" y="4422237"/>
            <a:chExt cx="1613647" cy="1513794"/>
          </a:xfrm>
        </p:grpSpPr>
        <p:sp>
          <p:nvSpPr>
            <p:cNvPr id="30" name="Rectangle 29">
              <a:extLst>
                <a:ext uri="{FF2B5EF4-FFF2-40B4-BE49-F238E27FC236}">
                  <a16:creationId xmlns:a16="http://schemas.microsoft.com/office/drawing/2014/main" id="{428D6C45-57AA-470F-AF4C-C8DC784668E7}"/>
                </a:ext>
              </a:extLst>
            </p:cNvPr>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32" name="Rectangle 31">
              <a:extLst>
                <a:ext uri="{FF2B5EF4-FFF2-40B4-BE49-F238E27FC236}">
                  <a16:creationId xmlns:a16="http://schemas.microsoft.com/office/drawing/2014/main" id="{CDE384A8-EE4C-40C8-B346-CFD83989D775}"/>
                </a:ext>
              </a:extLst>
            </p:cNvPr>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33" name="Rectangle 32">
              <a:extLst>
                <a:ext uri="{FF2B5EF4-FFF2-40B4-BE49-F238E27FC236}">
                  <a16:creationId xmlns:a16="http://schemas.microsoft.com/office/drawing/2014/main" id="{92004E56-0249-4359-A9AF-E54C20922454}"/>
                </a:ext>
              </a:extLst>
            </p:cNvPr>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34" name="Rectangle 33">
              <a:extLst>
                <a:ext uri="{FF2B5EF4-FFF2-40B4-BE49-F238E27FC236}">
                  <a16:creationId xmlns:a16="http://schemas.microsoft.com/office/drawing/2014/main" id="{08D657D5-8683-4293-8DC1-9CA1615D8E7C}"/>
                </a:ext>
              </a:extLst>
            </p:cNvPr>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Tree>
    <p:extLst>
      <p:ext uri="{BB962C8B-B14F-4D97-AF65-F5344CB8AC3E}">
        <p14:creationId xmlns:p14="http://schemas.microsoft.com/office/powerpoint/2010/main" val="1498165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5000"/>
                                  </p:iterate>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500"/>
                                        <p:tgtEl>
                                          <p:spTgt spid="27">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par>
                                <p:cTn id="10" presetID="42" presetClass="path" presetSubtype="0" accel="50000" decel="50000" fill="hold" grpId="2" nodeType="withEffect">
                                  <p:stCondLst>
                                    <p:cond delay="0"/>
                                  </p:stCondLst>
                                  <p:childTnLst>
                                    <p:animMotion origin="layout" path="M 0.00139 -0.03194 L 0.85816 -0.03194 " pathEditMode="relative" rAng="0" ptsTypes="AA">
                                      <p:cBhvr>
                                        <p:cTn id="11" dur="1000" fill="hold"/>
                                        <p:tgtEl>
                                          <p:spTgt spid="28"/>
                                        </p:tgtEl>
                                        <p:attrNameLst>
                                          <p:attrName>ppt_x</p:attrName>
                                          <p:attrName>ppt_y</p:attrName>
                                        </p:attrNameLst>
                                      </p:cBhvr>
                                      <p:rCtr x="42830" y="0"/>
                                    </p:animMotion>
                                  </p:childTnLst>
                                </p:cTn>
                              </p:par>
                            </p:childTnLst>
                          </p:cTn>
                        </p:par>
                        <p:par>
                          <p:cTn id="12" fill="hold">
                            <p:stCondLst>
                              <p:cond delay="1425"/>
                            </p:stCondLst>
                            <p:childTnLst>
                              <p:par>
                                <p:cTn id="13" presetID="1"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par>
                          <p:cTn id="15" fill="hold">
                            <p:stCondLst>
                              <p:cond delay="1425"/>
                            </p:stCondLst>
                            <p:childTnLst>
                              <p:par>
                                <p:cTn id="16" presetID="1" presetClass="exit" presetSubtype="0" fill="hold" grpId="1" nodeType="afterEffect">
                                  <p:stCondLst>
                                    <p:cond delay="0"/>
                                  </p:stCondLst>
                                  <p:childTnLst>
                                    <p:set>
                                      <p:cBhvr>
                                        <p:cTn id="17"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7" grpId="0" build="p"/>
      <p:bldP spid="28" grpId="0"/>
      <p:bldP spid="28" grpId="1"/>
      <p:bldP spid="28" grpId="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Content Placeholder 6">
            <a:extLst>
              <a:ext uri="{FF2B5EF4-FFF2-40B4-BE49-F238E27FC236}">
                <a16:creationId xmlns:a16="http://schemas.microsoft.com/office/drawing/2014/main" id="{23B74C68-E502-45C9-A47C-E4E34457066A}"/>
              </a:ext>
            </a:extLst>
          </p:cNvPr>
          <p:cNvGraphicFramePr>
            <a:graphicFrameLocks/>
          </p:cNvGraphicFramePr>
          <p:nvPr>
            <p:extLst>
              <p:ext uri="{D42A27DB-BD31-4B8C-83A1-F6EECF244321}">
                <p14:modId xmlns:p14="http://schemas.microsoft.com/office/powerpoint/2010/main" val="3412257893"/>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a16="http://schemas.microsoft.com/office/drawing/2014/main" val="20000"/>
                    </a:ext>
                  </a:extLst>
                </a:gridCol>
                <a:gridCol w="2162572">
                  <a:extLst>
                    <a:ext uri="{9D8B030D-6E8A-4147-A177-3AD203B41FA5}">
                      <a16:colId xmlns:a16="http://schemas.microsoft.com/office/drawing/2014/main" val="20001"/>
                    </a:ext>
                  </a:extLst>
                </a:gridCol>
                <a:gridCol w="2162572">
                  <a:extLst>
                    <a:ext uri="{9D8B030D-6E8A-4147-A177-3AD203B41FA5}">
                      <a16:colId xmlns:a16="http://schemas.microsoft.com/office/drawing/2014/main" val="20002"/>
                    </a:ext>
                  </a:extLst>
                </a:gridCol>
                <a:gridCol w="2162572">
                  <a:extLst>
                    <a:ext uri="{9D8B030D-6E8A-4147-A177-3AD203B41FA5}">
                      <a16:colId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7" name="TextBox 26"/>
          <p:cNvSpPr txBox="1"/>
          <p:nvPr/>
        </p:nvSpPr>
        <p:spPr>
          <a:xfrm>
            <a:off x="119634" y="3276600"/>
            <a:ext cx="7652766" cy="830997"/>
          </a:xfrm>
          <a:prstGeom prst="rect">
            <a:avLst/>
          </a:prstGeom>
          <a:noFill/>
        </p:spPr>
        <p:txBody>
          <a:bodyPr wrap="square" rtlCol="0">
            <a:spAutoFit/>
          </a:bodyPr>
          <a:lstStyle/>
          <a:p>
            <a:pPr>
              <a:spcAft>
                <a:spcPts val="1200"/>
              </a:spcAft>
            </a:pPr>
            <a:r>
              <a:rPr lang="en-US" dirty="0">
                <a:latin typeface="Courier New" panose="02070309020205020404" pitchFamily="49" charset="0"/>
                <a:cs typeface="Courier New" panose="02070309020205020404" pitchFamily="49" charset="0"/>
              </a:rPr>
              <a:t>&gt; </a:t>
            </a:r>
            <a:r>
              <a:rPr lang="en-US" sz="4800" dirty="0">
                <a:latin typeface="Cordia New" panose="020B0304020202020204" pitchFamily="34" charset="-34"/>
                <a:cs typeface="Cordia New" panose="020B0304020202020204" pitchFamily="34" charset="-34"/>
              </a:rPr>
              <a:t>git reset &lt;commit# or branch or HEAD&gt;   </a:t>
            </a:r>
          </a:p>
        </p:txBody>
      </p:sp>
      <p:sp>
        <p:nvSpPr>
          <p:cNvPr id="4" name="Rectangle 3"/>
          <p:cNvSpPr/>
          <p:nvPr/>
        </p:nvSpPr>
        <p:spPr>
          <a:xfrm>
            <a:off x="152400" y="3940076"/>
            <a:ext cx="9026830" cy="2215991"/>
          </a:xfrm>
          <a:prstGeom prst="rect">
            <a:avLst/>
          </a:prstGeom>
        </p:spPr>
        <p:txBody>
          <a:bodyPr wrap="none" tIns="0" bIns="0">
            <a:spAutoFit/>
          </a:bodyPr>
          <a:lstStyle/>
          <a:p>
            <a:r>
              <a:rPr lang="en-US" sz="4800" dirty="0">
                <a:latin typeface="Cordia New" panose="020B0304020202020204" pitchFamily="34" charset="-34"/>
                <a:cs typeface="Cordia New" panose="020B0304020202020204" pitchFamily="34" charset="-34"/>
              </a:rPr>
              <a:t># copy commit to staging but not to working area</a:t>
            </a:r>
            <a:br>
              <a:rPr lang="en-US" sz="4800" dirty="0">
                <a:latin typeface="Cordia New" panose="020B0304020202020204" pitchFamily="34" charset="-34"/>
                <a:cs typeface="Cordia New" panose="020B0304020202020204" pitchFamily="34" charset="-34"/>
              </a:rPr>
            </a:br>
            <a:r>
              <a:rPr lang="en-US" sz="4800" dirty="0">
                <a:latin typeface="Cordia New" panose="020B0304020202020204" pitchFamily="34" charset="-34"/>
                <a:cs typeface="Cordia New" panose="020B0304020202020204" pitchFamily="34" charset="-34"/>
              </a:rPr>
              <a:t># issues no warning</a:t>
            </a:r>
          </a:p>
          <a:p>
            <a:r>
              <a:rPr lang="en-US" sz="4800" dirty="0">
                <a:latin typeface="Cordia New" panose="020B0304020202020204" pitchFamily="34" charset="-34"/>
                <a:cs typeface="Cordia New" panose="020B0304020202020204" pitchFamily="34" charset="-34"/>
              </a:rPr>
              <a:t># (-- mixed is default)</a:t>
            </a:r>
          </a:p>
        </p:txBody>
      </p:sp>
      <p:sp>
        <p:nvSpPr>
          <p:cNvPr id="3" name="Text Placeholder 2"/>
          <p:cNvSpPr>
            <a:spLocks noGrp="1"/>
          </p:cNvSpPr>
          <p:nvPr>
            <p:ph type="body" sz="quarter" idx="14"/>
          </p:nvPr>
        </p:nvSpPr>
        <p:spPr/>
        <p:txBody>
          <a:bodyPr/>
          <a:lstStyle/>
          <a:p>
            <a:endParaRPr lang="en-US" dirty="0"/>
          </a:p>
        </p:txBody>
      </p:sp>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Mixed reset</a:t>
            </a:r>
          </a:p>
        </p:txBody>
      </p:sp>
      <p:sp>
        <p:nvSpPr>
          <p:cNvPr id="23" name="Flowchart: Card 22"/>
          <p:cNvSpPr/>
          <p:nvPr/>
        </p:nvSpPr>
        <p:spPr bwMode="auto">
          <a:xfrm>
            <a:off x="9579429" y="4697630"/>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6" name="Flowchart: Card 25"/>
          <p:cNvSpPr/>
          <p:nvPr/>
        </p:nvSpPr>
        <p:spPr bwMode="auto">
          <a:xfrm>
            <a:off x="10744200" y="4703073"/>
            <a:ext cx="838200" cy="990600"/>
          </a:xfrm>
          <a:prstGeom prst="flowChartPunchedCard">
            <a:avLst/>
          </a:prstGeom>
          <a:solidFill>
            <a:schemeClr val="accent2">
              <a:lumMod val="7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arrow" w="med" len="med"/>
            <a:tailEnd type="none"/>
          </a:ln>
          <a:effectLst/>
        </p:spPr>
      </p:cxnSp>
      <p:sp>
        <p:nvSpPr>
          <p:cNvPr id="25" name="Flowchart: Card 24"/>
          <p:cNvSpPr/>
          <p:nvPr/>
        </p:nvSpPr>
        <p:spPr bwMode="auto">
          <a:xfrm>
            <a:off x="5377963"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31" name="Flowchart: Card 30"/>
          <p:cNvSpPr/>
          <p:nvPr/>
        </p:nvSpPr>
        <p:spPr bwMode="auto">
          <a:xfrm>
            <a:off x="5369664" y="2010228"/>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8" name="TextBox 27"/>
          <p:cNvSpPr txBox="1"/>
          <p:nvPr/>
        </p:nvSpPr>
        <p:spPr>
          <a:xfrm>
            <a:off x="615107" y="4095204"/>
            <a:ext cx="146893" cy="171996"/>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sp>
        <p:nvSpPr>
          <p:cNvPr id="19" name="Flowchart: Card 18"/>
          <p:cNvSpPr/>
          <p:nvPr/>
        </p:nvSpPr>
        <p:spPr bwMode="auto">
          <a:xfrm>
            <a:off x="3124200" y="2010228"/>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0" name="Flowchart: Card 19"/>
          <p:cNvSpPr/>
          <p:nvPr/>
        </p:nvSpPr>
        <p:spPr bwMode="auto">
          <a:xfrm>
            <a:off x="856343" y="2010228"/>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1" name="Footer Placeholder 1">
            <a:extLst>
              <a:ext uri="{FF2B5EF4-FFF2-40B4-BE49-F238E27FC236}">
                <a16:creationId xmlns:a16="http://schemas.microsoft.com/office/drawing/2014/main" id="{A2C6BB0A-D066-4123-A657-738E30CBE919}"/>
              </a:ext>
            </a:extLst>
          </p:cNvPr>
          <p:cNvSpPr>
            <a:spLocks noGrp="1"/>
          </p:cNvSpPr>
          <p:nvPr>
            <p:ph type="ftr" sz="quarter" idx="3"/>
          </p:nvPr>
        </p:nvSpPr>
        <p:spPr>
          <a:xfrm>
            <a:off x="8260977" y="6523049"/>
            <a:ext cx="734548" cy="230400"/>
          </a:xfrm>
        </p:spPr>
        <p:txBody>
          <a:bodyPr/>
          <a:lstStyle/>
          <a:p>
            <a:pPr algn="r"/>
            <a:fld id="{B1F92669-E9AC-495A-9485-4D654D029480}" type="slidenum">
              <a:rPr lang="en-GB" smtClean="0"/>
              <a:pPr algn="r"/>
              <a:t>14</a:t>
            </a:fld>
            <a:endParaRPr lang="en-GB" dirty="0"/>
          </a:p>
        </p:txBody>
      </p:sp>
      <p:grpSp>
        <p:nvGrpSpPr>
          <p:cNvPr id="22" name="Group 21">
            <a:extLst>
              <a:ext uri="{FF2B5EF4-FFF2-40B4-BE49-F238E27FC236}">
                <a16:creationId xmlns:a16="http://schemas.microsoft.com/office/drawing/2014/main" id="{9DC7CD6D-7DD6-4DF7-8083-60DD26EBFE93}"/>
              </a:ext>
            </a:extLst>
          </p:cNvPr>
          <p:cNvGrpSpPr/>
          <p:nvPr/>
        </p:nvGrpSpPr>
        <p:grpSpPr>
          <a:xfrm>
            <a:off x="7192746" y="4724400"/>
            <a:ext cx="1875054" cy="1905000"/>
            <a:chOff x="7225553" y="4422237"/>
            <a:chExt cx="1613647" cy="1513794"/>
          </a:xfrm>
        </p:grpSpPr>
        <p:sp>
          <p:nvSpPr>
            <p:cNvPr id="24" name="Rectangle 23">
              <a:extLst>
                <a:ext uri="{FF2B5EF4-FFF2-40B4-BE49-F238E27FC236}">
                  <a16:creationId xmlns:a16="http://schemas.microsoft.com/office/drawing/2014/main" id="{32E76098-C8AC-4C92-89A8-EC821B2D4772}"/>
                </a:ext>
              </a:extLst>
            </p:cNvPr>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35" name="Rectangle 34">
              <a:extLst>
                <a:ext uri="{FF2B5EF4-FFF2-40B4-BE49-F238E27FC236}">
                  <a16:creationId xmlns:a16="http://schemas.microsoft.com/office/drawing/2014/main" id="{8C8A9C93-48BB-4DCD-A71D-99B9E33406E4}"/>
                </a:ext>
              </a:extLst>
            </p:cNvPr>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36" name="Rectangle 35">
              <a:extLst>
                <a:ext uri="{FF2B5EF4-FFF2-40B4-BE49-F238E27FC236}">
                  <a16:creationId xmlns:a16="http://schemas.microsoft.com/office/drawing/2014/main" id="{626C5976-98A2-425B-AB28-9787D37C458C}"/>
                </a:ext>
              </a:extLst>
            </p:cNvPr>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38" name="Rectangle 37">
              <a:extLst>
                <a:ext uri="{FF2B5EF4-FFF2-40B4-BE49-F238E27FC236}">
                  <a16:creationId xmlns:a16="http://schemas.microsoft.com/office/drawing/2014/main" id="{CD279BE6-01A1-4FA3-8AD3-38D28DB5F7C4}"/>
                </a:ext>
              </a:extLst>
            </p:cNvPr>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Tree>
    <p:extLst>
      <p:ext uri="{BB962C8B-B14F-4D97-AF65-F5344CB8AC3E}">
        <p14:creationId xmlns:p14="http://schemas.microsoft.com/office/powerpoint/2010/main" val="38260375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5000"/>
                                  </p:iterate>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500"/>
                                        <p:tgtEl>
                                          <p:spTgt spid="27">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par>
                                <p:cTn id="10" presetID="42" presetClass="path" presetSubtype="0" accel="50000" decel="50000" fill="hold" grpId="2" nodeType="withEffect">
                                  <p:stCondLst>
                                    <p:cond delay="0"/>
                                  </p:stCondLst>
                                  <p:childTnLst>
                                    <p:animMotion origin="layout" path="M -3.61111E-6 -0.03495 L 0.77483 -0.04305 " pathEditMode="relative" rAng="0" ptsTypes="AA">
                                      <p:cBhvr>
                                        <p:cTn id="11" dur="1000" fill="hold"/>
                                        <p:tgtEl>
                                          <p:spTgt spid="28"/>
                                        </p:tgtEl>
                                        <p:attrNameLst>
                                          <p:attrName>ppt_x</p:attrName>
                                          <p:attrName>ppt_y</p:attrName>
                                        </p:attrNameLst>
                                      </p:cBhvr>
                                      <p:rCtr x="38733" y="-417"/>
                                    </p:animMotion>
                                  </p:childTnLst>
                                </p:cTn>
                              </p:par>
                            </p:childTnLst>
                          </p:cTn>
                        </p:par>
                        <p:par>
                          <p:cTn id="12" fill="hold">
                            <p:stCondLst>
                              <p:cond delay="1275"/>
                            </p:stCondLst>
                            <p:childTnLst>
                              <p:par>
                                <p:cTn id="13" presetID="1"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par>
                          <p:cTn id="15" fill="hold">
                            <p:stCondLst>
                              <p:cond delay="1275"/>
                            </p:stCondLst>
                            <p:childTnLst>
                              <p:par>
                                <p:cTn id="16" presetID="1" presetClass="entr" presetSubtype="0" fill="hold" grpId="0" nodeType="after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0" nodeType="clickEffect">
                                  <p:stCondLst>
                                    <p:cond delay="0"/>
                                  </p:stCondLst>
                                  <p:childTnLst>
                                    <p:animMotion origin="layout" path="M 3.05556E-6 3.33333E-6 L -0.24184 3.33333E-6 " pathEditMode="relative" rAng="0" ptsTypes="AA">
                                      <p:cBhvr>
                                        <p:cTn id="21" dur="1500" fill="hold"/>
                                        <p:tgtEl>
                                          <p:spTgt spid="25"/>
                                        </p:tgtEl>
                                        <p:attrNameLst>
                                          <p:attrName>ppt_x</p:attrName>
                                          <p:attrName>ppt_y</p:attrName>
                                        </p:attrNameLst>
                                      </p:cBhvr>
                                      <p:rCtr x="-12101" y="0"/>
                                    </p:animMotion>
                                  </p:childTnLst>
                                </p:cTn>
                              </p:par>
                              <p:par>
                                <p:cTn id="22" presetID="1"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childTnLst>
                                </p:cTn>
                              </p:par>
                              <p:par>
                                <p:cTn id="24" presetID="2" presetClass="exit" presetSubtype="9" fill="hold" grpId="0" nodeType="withEffect">
                                  <p:stCondLst>
                                    <p:cond delay="1000"/>
                                  </p:stCondLst>
                                  <p:childTnLst>
                                    <p:anim calcmode="lin" valueType="num">
                                      <p:cBhvr additive="base">
                                        <p:cTn id="25" dur="500"/>
                                        <p:tgtEl>
                                          <p:spTgt spid="19"/>
                                        </p:tgtEl>
                                        <p:attrNameLst>
                                          <p:attrName>ppt_x</p:attrName>
                                        </p:attrNameLst>
                                      </p:cBhvr>
                                      <p:tavLst>
                                        <p:tav tm="0">
                                          <p:val>
                                            <p:strVal val="ppt_x"/>
                                          </p:val>
                                        </p:tav>
                                        <p:tav tm="100000">
                                          <p:val>
                                            <p:strVal val="0-ppt_w/2"/>
                                          </p:val>
                                        </p:tav>
                                      </p:tavLst>
                                    </p:anim>
                                    <p:anim calcmode="lin" valueType="num">
                                      <p:cBhvr additive="base">
                                        <p:cTn id="26" dur="500"/>
                                        <p:tgtEl>
                                          <p:spTgt spid="19"/>
                                        </p:tgtEl>
                                        <p:attrNameLst>
                                          <p:attrName>ppt_y</p:attrName>
                                        </p:attrNameLst>
                                      </p:cBhvr>
                                      <p:tavLst>
                                        <p:tav tm="0">
                                          <p:val>
                                            <p:strVal val="ppt_y"/>
                                          </p:val>
                                        </p:tav>
                                        <p:tav tm="100000">
                                          <p:val>
                                            <p:strVal val="0-ppt_h/2"/>
                                          </p:val>
                                        </p:tav>
                                      </p:tavLst>
                                    </p:anim>
                                    <p:set>
                                      <p:cBhvr>
                                        <p:cTn id="27" dur="1" fill="hold">
                                          <p:stCondLst>
                                            <p:cond delay="499"/>
                                          </p:stCondLst>
                                        </p:cTn>
                                        <p:tgtEl>
                                          <p:spTgt spid="19"/>
                                        </p:tgtEl>
                                        <p:attrNameLst>
                                          <p:attrName>style.visibility</p:attrName>
                                        </p:attrNameLst>
                                      </p:cBhvr>
                                      <p:to>
                                        <p:strVal val="hidden"/>
                                      </p:to>
                                    </p:set>
                                  </p:childTnLst>
                                </p:cTn>
                              </p:par>
                            </p:childTnLst>
                          </p:cTn>
                        </p:par>
                        <p:par>
                          <p:cTn id="28" fill="hold">
                            <p:stCondLst>
                              <p:cond delay="1500"/>
                            </p:stCondLst>
                            <p:childTnLst>
                              <p:par>
                                <p:cTn id="29" presetID="1" presetClass="exit" presetSubtype="0" fill="hold" grpId="1" nodeType="afterEffect">
                                  <p:stCondLst>
                                    <p:cond delay="0"/>
                                  </p:stCondLst>
                                  <p:childTnLst>
                                    <p:set>
                                      <p:cBhvr>
                                        <p:cTn id="30"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4" grpId="0" uiExpand="1" build="p"/>
      <p:bldP spid="25" grpId="0" animBg="1"/>
      <p:bldP spid="31" grpId="0" animBg="1"/>
      <p:bldP spid="28" grpId="0"/>
      <p:bldP spid="28" grpId="1"/>
      <p:bldP spid="28" grpId="2"/>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Content Placeholder 6">
            <a:extLst>
              <a:ext uri="{FF2B5EF4-FFF2-40B4-BE49-F238E27FC236}">
                <a16:creationId xmlns:a16="http://schemas.microsoft.com/office/drawing/2014/main" id="{E8DA9826-12CC-4F79-BC47-CB84DD226219}"/>
              </a:ext>
            </a:extLst>
          </p:cNvPr>
          <p:cNvGraphicFramePr>
            <a:graphicFrameLocks/>
          </p:cNvGraphicFramePr>
          <p:nvPr>
            <p:extLst>
              <p:ext uri="{D42A27DB-BD31-4B8C-83A1-F6EECF244321}">
                <p14:modId xmlns:p14="http://schemas.microsoft.com/office/powerpoint/2010/main" val="3412257893"/>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a16="http://schemas.microsoft.com/office/drawing/2014/main" val="20000"/>
                    </a:ext>
                  </a:extLst>
                </a:gridCol>
                <a:gridCol w="2162572">
                  <a:extLst>
                    <a:ext uri="{9D8B030D-6E8A-4147-A177-3AD203B41FA5}">
                      <a16:colId xmlns:a16="http://schemas.microsoft.com/office/drawing/2014/main" val="20001"/>
                    </a:ext>
                  </a:extLst>
                </a:gridCol>
                <a:gridCol w="2162572">
                  <a:extLst>
                    <a:ext uri="{9D8B030D-6E8A-4147-A177-3AD203B41FA5}">
                      <a16:colId xmlns:a16="http://schemas.microsoft.com/office/drawing/2014/main" val="20002"/>
                    </a:ext>
                  </a:extLst>
                </a:gridCol>
                <a:gridCol w="2162572">
                  <a:extLst>
                    <a:ext uri="{9D8B030D-6E8A-4147-A177-3AD203B41FA5}">
                      <a16:colId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Text Placeholder 2"/>
          <p:cNvSpPr>
            <a:spLocks noGrp="1"/>
          </p:cNvSpPr>
          <p:nvPr>
            <p:ph type="body" sz="quarter" idx="14"/>
          </p:nvPr>
        </p:nvSpPr>
        <p:spPr/>
        <p:txBody>
          <a:bodyPr/>
          <a:lstStyle/>
          <a:p>
            <a:endParaRPr lang="en-US" dirty="0"/>
          </a:p>
        </p:txBody>
      </p:sp>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hard reset</a:t>
            </a:r>
          </a:p>
        </p:txBody>
      </p:sp>
      <p:sp>
        <p:nvSpPr>
          <p:cNvPr id="23" name="Flowchart: Card 22"/>
          <p:cNvSpPr/>
          <p:nvPr/>
        </p:nvSpPr>
        <p:spPr bwMode="auto">
          <a:xfrm>
            <a:off x="9579429" y="4697630"/>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6" name="Flowchart: Card 25"/>
          <p:cNvSpPr/>
          <p:nvPr/>
        </p:nvSpPr>
        <p:spPr bwMode="auto">
          <a:xfrm>
            <a:off x="10744200" y="4703073"/>
            <a:ext cx="838200" cy="990600"/>
          </a:xfrm>
          <a:prstGeom prst="flowChartPunchedCard">
            <a:avLst/>
          </a:prstGeom>
          <a:solidFill>
            <a:schemeClr val="accent2">
              <a:lumMod val="7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arrow" w="med" len="med"/>
            <a:tailEnd type="none"/>
          </a:ln>
          <a:effectLst/>
        </p:spPr>
      </p:cxnSp>
      <p:sp>
        <p:nvSpPr>
          <p:cNvPr id="25" name="Flowchart: Card 24"/>
          <p:cNvSpPr/>
          <p:nvPr/>
        </p:nvSpPr>
        <p:spPr bwMode="auto">
          <a:xfrm>
            <a:off x="5377963"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31" name="Flowchart: Card 30"/>
          <p:cNvSpPr/>
          <p:nvPr/>
        </p:nvSpPr>
        <p:spPr bwMode="auto">
          <a:xfrm>
            <a:off x="5369664" y="2010228"/>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8" name="TextBox 27"/>
          <p:cNvSpPr txBox="1"/>
          <p:nvPr/>
        </p:nvSpPr>
        <p:spPr>
          <a:xfrm>
            <a:off x="615107" y="4095204"/>
            <a:ext cx="146893" cy="171996"/>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sp>
        <p:nvSpPr>
          <p:cNvPr id="22" name="Flowchart: Card 21"/>
          <p:cNvSpPr/>
          <p:nvPr/>
        </p:nvSpPr>
        <p:spPr bwMode="auto">
          <a:xfrm>
            <a:off x="3116116"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grpSp>
        <p:nvGrpSpPr>
          <p:cNvPr id="29" name="Group 28"/>
          <p:cNvGrpSpPr/>
          <p:nvPr/>
        </p:nvGrpSpPr>
        <p:grpSpPr>
          <a:xfrm>
            <a:off x="10273553" y="2590800"/>
            <a:ext cx="1613647" cy="1513794"/>
            <a:chOff x="7225553" y="4429806"/>
            <a:chExt cx="1613647" cy="1513794"/>
          </a:xfrm>
        </p:grpSpPr>
        <p:sp>
          <p:nvSpPr>
            <p:cNvPr id="30" name="Rectangle 29"/>
            <p:cNvSpPr/>
            <p:nvPr/>
          </p:nvSpPr>
          <p:spPr bwMode="auto">
            <a:xfrm>
              <a:off x="7225553" y="4429806"/>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latin typeface="Arial" charset="0"/>
                </a:rPr>
                <a:t>Legend</a:t>
              </a: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32" name="Rectangle 31"/>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latin typeface="Arial" charset="0"/>
                </a:rPr>
                <a:t>Untracked</a:t>
              </a:r>
            </a:p>
          </p:txBody>
        </p:sp>
        <p:sp>
          <p:nvSpPr>
            <p:cNvPr id="33" name="Rectangle 32"/>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charset="0"/>
                </a:rPr>
                <a:t>Uncommitted</a:t>
              </a:r>
            </a:p>
          </p:txBody>
        </p:sp>
        <p:sp>
          <p:nvSpPr>
            <p:cNvPr id="34" name="Rectangle 33"/>
            <p:cNvSpPr/>
            <p:nvPr/>
          </p:nvSpPr>
          <p:spPr bwMode="auto">
            <a:xfrm>
              <a:off x="7284706" y="5527494"/>
              <a:ext cx="1496438" cy="338736"/>
            </a:xfrm>
            <a:prstGeom prst="rect">
              <a:avLst/>
            </a:prstGeom>
            <a:solidFill>
              <a:schemeClr val="accent5">
                <a:lumMod val="50000"/>
              </a:schemeClr>
            </a:solidFill>
            <a:ln w="12700" cap="flat" cmpd="sng" algn="ctr">
              <a:solidFill>
                <a:schemeClr val="bg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charset="0"/>
                </a:rPr>
                <a:t>Committed</a:t>
              </a:r>
            </a:p>
          </p:txBody>
        </p:sp>
      </p:grpSp>
      <p:sp>
        <p:nvSpPr>
          <p:cNvPr id="24" name="TextBox 23"/>
          <p:cNvSpPr txBox="1"/>
          <p:nvPr/>
        </p:nvSpPr>
        <p:spPr>
          <a:xfrm>
            <a:off x="152400" y="3429000"/>
            <a:ext cx="9259847" cy="1446550"/>
          </a:xfrm>
          <a:prstGeom prst="rect">
            <a:avLst/>
          </a:prstGeom>
          <a:noFill/>
        </p:spPr>
        <p:txBody>
          <a:bodyPr wrap="square" rtlCol="0">
            <a:spAutoFit/>
          </a:bodyPr>
          <a:lstStyle/>
          <a:p>
            <a:pPr>
              <a:spcAft>
                <a:spcPts val="1200"/>
              </a:spcAft>
            </a:pPr>
            <a:r>
              <a:rPr lang="en-US" sz="4400" dirty="0">
                <a:latin typeface="Cordia New" panose="020B0304020202020204" pitchFamily="34" charset="-34"/>
                <a:cs typeface="Cordia New" panose="020B0304020202020204" pitchFamily="34" charset="-34"/>
              </a:rPr>
              <a:t>&gt; git reset --hard &lt;commit# or branch or HEAD&gt;   </a:t>
            </a:r>
          </a:p>
        </p:txBody>
      </p:sp>
      <p:sp>
        <p:nvSpPr>
          <p:cNvPr id="35" name="Rectangle 34"/>
          <p:cNvSpPr/>
          <p:nvPr/>
        </p:nvSpPr>
        <p:spPr>
          <a:xfrm>
            <a:off x="152400" y="3962400"/>
            <a:ext cx="5952270" cy="3539430"/>
          </a:xfrm>
          <a:prstGeom prst="rect">
            <a:avLst/>
          </a:prstGeom>
        </p:spPr>
        <p:txBody>
          <a:bodyPr wrap="none">
            <a:spAutoFit/>
          </a:bodyPr>
          <a:lstStyle/>
          <a:p>
            <a:r>
              <a:rPr lang="en-US" sz="3600" dirty="0">
                <a:latin typeface="Cordia New" panose="020B0304020202020204" pitchFamily="34" charset="-34"/>
                <a:cs typeface="Cordia New" panose="020B0304020202020204" pitchFamily="34" charset="-34"/>
              </a:rPr>
              <a:t>&gt; # </a:t>
            </a:r>
            <a:r>
              <a:rPr lang="en-US" sz="4400" dirty="0">
                <a:latin typeface="Cordia New" panose="020B0304020202020204" pitchFamily="34" charset="-34"/>
                <a:cs typeface="Cordia New" panose="020B0304020202020204" pitchFamily="34" charset="-34"/>
              </a:rPr>
              <a:t>copy the commit to staging and</a:t>
            </a:r>
          </a:p>
          <a:p>
            <a:r>
              <a:rPr lang="en-US" sz="4400" dirty="0">
                <a:latin typeface="Cordia New" panose="020B0304020202020204" pitchFamily="34" charset="-34"/>
                <a:cs typeface="Cordia New" panose="020B0304020202020204" pitchFamily="34" charset="-34"/>
              </a:rPr>
              <a:t>&gt; #   working areas,  and moves </a:t>
            </a:r>
            <a:br>
              <a:rPr lang="en-US" sz="4400" dirty="0">
                <a:latin typeface="Cordia New" panose="020B0304020202020204" pitchFamily="34" charset="-34"/>
                <a:cs typeface="Cordia New" panose="020B0304020202020204" pitchFamily="34" charset="-34"/>
              </a:rPr>
            </a:br>
            <a:r>
              <a:rPr lang="en-US" sz="4400" dirty="0">
                <a:latin typeface="Cordia New" panose="020B0304020202020204" pitchFamily="34" charset="-34"/>
                <a:cs typeface="Cordia New" panose="020B0304020202020204" pitchFamily="34" charset="-34"/>
              </a:rPr>
              <a:t>&gt; #   HEAD pointer to that commit</a:t>
            </a:r>
          </a:p>
          <a:p>
            <a:r>
              <a:rPr lang="en-US" sz="4400" dirty="0">
                <a:latin typeface="Cordia New" panose="020B0304020202020204" pitchFamily="34" charset="-34"/>
                <a:cs typeface="Cordia New" panose="020B0304020202020204" pitchFamily="34" charset="-34"/>
              </a:rPr>
              <a:t>&gt; # issues no warning</a:t>
            </a:r>
          </a:p>
          <a:p>
            <a:endParaRPr lang="en-US" sz="4400" dirty="0">
              <a:latin typeface="Cordia New" panose="020B0304020202020204" pitchFamily="34" charset="-34"/>
              <a:cs typeface="Cordia New" panose="020B0304020202020204" pitchFamily="34" charset="-34"/>
            </a:endParaRPr>
          </a:p>
        </p:txBody>
      </p:sp>
      <p:sp>
        <p:nvSpPr>
          <p:cNvPr id="20" name="Flowchart: Card 19"/>
          <p:cNvSpPr/>
          <p:nvPr/>
        </p:nvSpPr>
        <p:spPr bwMode="auto">
          <a:xfrm>
            <a:off x="3151359" y="2026966"/>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1" name="Flowchart: Card 20"/>
          <p:cNvSpPr/>
          <p:nvPr/>
        </p:nvSpPr>
        <p:spPr bwMode="auto">
          <a:xfrm>
            <a:off x="867228" y="2010228"/>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7" name="Footer Placeholder 1">
            <a:extLst>
              <a:ext uri="{FF2B5EF4-FFF2-40B4-BE49-F238E27FC236}">
                <a16:creationId xmlns:a16="http://schemas.microsoft.com/office/drawing/2014/main" id="{D415285D-55AB-491E-A79E-78277905628E}"/>
              </a:ext>
            </a:extLst>
          </p:cNvPr>
          <p:cNvSpPr>
            <a:spLocks noGrp="1"/>
          </p:cNvSpPr>
          <p:nvPr>
            <p:ph type="ftr" sz="quarter" idx="3"/>
          </p:nvPr>
        </p:nvSpPr>
        <p:spPr>
          <a:xfrm>
            <a:off x="8260977" y="6523049"/>
            <a:ext cx="734548" cy="230400"/>
          </a:xfrm>
        </p:spPr>
        <p:txBody>
          <a:bodyPr/>
          <a:lstStyle/>
          <a:p>
            <a:pPr algn="r"/>
            <a:fld id="{B1F92669-E9AC-495A-9485-4D654D029480}" type="slidenum">
              <a:rPr lang="en-GB" smtClean="0"/>
              <a:pPr algn="r"/>
              <a:t>15</a:t>
            </a:fld>
            <a:endParaRPr lang="en-GB" dirty="0"/>
          </a:p>
        </p:txBody>
      </p:sp>
      <p:grpSp>
        <p:nvGrpSpPr>
          <p:cNvPr id="36" name="Group 35">
            <a:extLst>
              <a:ext uri="{FF2B5EF4-FFF2-40B4-BE49-F238E27FC236}">
                <a16:creationId xmlns:a16="http://schemas.microsoft.com/office/drawing/2014/main" id="{CF6B7021-9FD2-4637-B1F4-9C2FB16458B7}"/>
              </a:ext>
            </a:extLst>
          </p:cNvPr>
          <p:cNvGrpSpPr/>
          <p:nvPr/>
        </p:nvGrpSpPr>
        <p:grpSpPr>
          <a:xfrm>
            <a:off x="7192746" y="4724400"/>
            <a:ext cx="1875054" cy="1905000"/>
            <a:chOff x="7225553" y="4422237"/>
            <a:chExt cx="1613647" cy="1513794"/>
          </a:xfrm>
        </p:grpSpPr>
        <p:sp>
          <p:nvSpPr>
            <p:cNvPr id="37" name="Rectangle 36">
              <a:extLst>
                <a:ext uri="{FF2B5EF4-FFF2-40B4-BE49-F238E27FC236}">
                  <a16:creationId xmlns:a16="http://schemas.microsoft.com/office/drawing/2014/main" id="{70C37C79-A8F9-4B90-AF01-56F0ED55A19D}"/>
                </a:ext>
              </a:extLst>
            </p:cNvPr>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38" name="Rectangle 37">
              <a:extLst>
                <a:ext uri="{FF2B5EF4-FFF2-40B4-BE49-F238E27FC236}">
                  <a16:creationId xmlns:a16="http://schemas.microsoft.com/office/drawing/2014/main" id="{168816A3-54E6-4AE7-9F61-161A6E17C276}"/>
                </a:ext>
              </a:extLst>
            </p:cNvPr>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39" name="Rectangle 38">
              <a:extLst>
                <a:ext uri="{FF2B5EF4-FFF2-40B4-BE49-F238E27FC236}">
                  <a16:creationId xmlns:a16="http://schemas.microsoft.com/office/drawing/2014/main" id="{B649C35F-C870-4879-9095-66A81E3479EB}"/>
                </a:ext>
              </a:extLst>
            </p:cNvPr>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46" name="Rectangle 45">
              <a:extLst>
                <a:ext uri="{FF2B5EF4-FFF2-40B4-BE49-F238E27FC236}">
                  <a16:creationId xmlns:a16="http://schemas.microsoft.com/office/drawing/2014/main" id="{CCF5F7BA-C2D5-483B-9761-0D6EAC6482F6}"/>
                </a:ext>
              </a:extLst>
            </p:cNvPr>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Tree>
    <p:extLst>
      <p:ext uri="{BB962C8B-B14F-4D97-AF65-F5344CB8AC3E}">
        <p14:creationId xmlns:p14="http://schemas.microsoft.com/office/powerpoint/2010/main" val="878220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5000"/>
                                  </p:iterate>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par>
                                <p:cTn id="8" presetID="42" presetClass="path" presetSubtype="0" accel="50000" decel="50000" fill="hold" grpId="2" nodeType="withEffect">
                                  <p:stCondLst>
                                    <p:cond delay="0"/>
                                  </p:stCondLst>
                                  <p:childTnLst>
                                    <p:animMotion origin="layout" path="M -3.61111E-6 -0.03611 L 0.86771 -0.04305 " pathEditMode="relative" rAng="0" ptsTypes="AA">
                                      <p:cBhvr>
                                        <p:cTn id="9" dur="1000" fill="hold"/>
                                        <p:tgtEl>
                                          <p:spTgt spid="28"/>
                                        </p:tgtEl>
                                        <p:attrNameLst>
                                          <p:attrName>ppt_x</p:attrName>
                                          <p:attrName>ppt_y</p:attrName>
                                        </p:attrNameLst>
                                      </p:cBhvr>
                                      <p:rCtr x="43385" y="-347"/>
                                    </p:animMotion>
                                  </p:childTnLst>
                                </p:cTn>
                              </p:par>
                            </p:childTnLst>
                          </p:cTn>
                        </p:par>
                        <p:par>
                          <p:cTn id="10" fill="hold">
                            <p:stCondLst>
                              <p:cond delay="1425"/>
                            </p:stCondLst>
                            <p:childTnLst>
                              <p:par>
                                <p:cTn id="11" presetID="1" presetClass="entr" presetSubtype="0" fill="hold" grpId="0" nodeType="afterEffect">
                                  <p:stCondLst>
                                    <p:cond delay="0"/>
                                  </p:stCondLst>
                                  <p:childTnLst>
                                    <p:set>
                                      <p:cBhvr>
                                        <p:cTn id="12" dur="1" fill="hold">
                                          <p:stCondLst>
                                            <p:cond delay="0"/>
                                          </p:stCondLst>
                                        </p:cTn>
                                        <p:tgtEl>
                                          <p:spTgt spid="3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xEl>
                                              <p:pRg st="2" end="2"/>
                                            </p:txEl>
                                          </p:spTgt>
                                        </p:tgtEl>
                                        <p:attrNameLst>
                                          <p:attrName>style.visibility</p:attrName>
                                        </p:attrNameLst>
                                      </p:cBhvr>
                                      <p:to>
                                        <p:strVal val="visible"/>
                                      </p:to>
                                    </p:set>
                                  </p:childTnLst>
                                </p:cTn>
                              </p:par>
                            </p:childTnLst>
                          </p:cTn>
                        </p:par>
                        <p:par>
                          <p:cTn id="17" fill="hold">
                            <p:stCondLst>
                              <p:cond delay="1425"/>
                            </p:stCondLst>
                            <p:childTnLst>
                              <p:par>
                                <p:cTn id="18" presetID="1" presetClass="exit" presetSubtype="0" fill="hold" grpId="1" nodeType="afterEffect">
                                  <p:stCondLst>
                                    <p:cond delay="0"/>
                                  </p:stCondLst>
                                  <p:childTnLst>
                                    <p:set>
                                      <p:cBhvr>
                                        <p:cTn id="19" dur="1" fill="hold">
                                          <p:stCondLst>
                                            <p:cond delay="0"/>
                                          </p:stCondLst>
                                        </p:cTn>
                                        <p:tgtEl>
                                          <p:spTgt spid="2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42" presetClass="path" presetSubtype="0" accel="50000" decel="50000" fill="hold" grpId="0" nodeType="withEffect">
                                  <p:stCondLst>
                                    <p:cond delay="0"/>
                                  </p:stCondLst>
                                  <p:childTnLst>
                                    <p:animMotion origin="layout" path="M -3.05556E-6 -2.77457E-6 L -0.48941 -2.77457E-6 " pathEditMode="relative" rAng="0" ptsTypes="AA">
                                      <p:cBhvr>
                                        <p:cTn id="25" dur="3000" fill="hold"/>
                                        <p:tgtEl>
                                          <p:spTgt spid="25"/>
                                        </p:tgtEl>
                                        <p:attrNameLst>
                                          <p:attrName>ppt_x</p:attrName>
                                          <p:attrName>ppt_y</p:attrName>
                                        </p:attrNameLst>
                                      </p:cBhvr>
                                      <p:rCtr x="-24479" y="0"/>
                                    </p:animMotion>
                                  </p:childTnLst>
                                </p:cTn>
                              </p:par>
                              <p:par>
                                <p:cTn id="26" presetID="2" presetClass="exit" presetSubtype="9" fill="hold" grpId="0" nodeType="withEffect">
                                  <p:stCondLst>
                                    <p:cond delay="1300"/>
                                  </p:stCondLst>
                                  <p:childTnLst>
                                    <p:anim calcmode="lin" valueType="num">
                                      <p:cBhvr additive="base">
                                        <p:cTn id="27" dur="500"/>
                                        <p:tgtEl>
                                          <p:spTgt spid="20"/>
                                        </p:tgtEl>
                                        <p:attrNameLst>
                                          <p:attrName>ppt_x</p:attrName>
                                        </p:attrNameLst>
                                      </p:cBhvr>
                                      <p:tavLst>
                                        <p:tav tm="0">
                                          <p:val>
                                            <p:strVal val="ppt_x"/>
                                          </p:val>
                                        </p:tav>
                                        <p:tav tm="100000">
                                          <p:val>
                                            <p:strVal val="0-ppt_w/2"/>
                                          </p:val>
                                        </p:tav>
                                      </p:tavLst>
                                    </p:anim>
                                    <p:anim calcmode="lin" valueType="num">
                                      <p:cBhvr additive="base">
                                        <p:cTn id="28" dur="500"/>
                                        <p:tgtEl>
                                          <p:spTgt spid="20"/>
                                        </p:tgtEl>
                                        <p:attrNameLst>
                                          <p:attrName>ppt_y</p:attrName>
                                        </p:attrNameLst>
                                      </p:cBhvr>
                                      <p:tavLst>
                                        <p:tav tm="0">
                                          <p:val>
                                            <p:strVal val="ppt_y"/>
                                          </p:val>
                                        </p:tav>
                                        <p:tav tm="100000">
                                          <p:val>
                                            <p:strVal val="0-ppt_h/2"/>
                                          </p:val>
                                        </p:tav>
                                      </p:tavLst>
                                    </p:anim>
                                    <p:set>
                                      <p:cBhvr>
                                        <p:cTn id="29" dur="1" fill="hold">
                                          <p:stCondLst>
                                            <p:cond delay="499"/>
                                          </p:stCondLst>
                                        </p:cTn>
                                        <p:tgtEl>
                                          <p:spTgt spid="20"/>
                                        </p:tgtEl>
                                        <p:attrNameLst>
                                          <p:attrName>style.visibility</p:attrName>
                                        </p:attrNameLst>
                                      </p:cBhvr>
                                      <p:to>
                                        <p:strVal val="hidden"/>
                                      </p:to>
                                    </p:set>
                                  </p:childTnLst>
                                </p:cTn>
                              </p:par>
                              <p:par>
                                <p:cTn id="30" presetID="2" presetClass="exit" presetSubtype="9" fill="hold" grpId="0" nodeType="withEffect">
                                  <p:stCondLst>
                                    <p:cond delay="2000"/>
                                  </p:stCondLst>
                                  <p:childTnLst>
                                    <p:anim calcmode="lin" valueType="num">
                                      <p:cBhvr additive="base">
                                        <p:cTn id="31" dur="500"/>
                                        <p:tgtEl>
                                          <p:spTgt spid="21"/>
                                        </p:tgtEl>
                                        <p:attrNameLst>
                                          <p:attrName>ppt_x</p:attrName>
                                        </p:attrNameLst>
                                      </p:cBhvr>
                                      <p:tavLst>
                                        <p:tav tm="0">
                                          <p:val>
                                            <p:strVal val="ppt_x"/>
                                          </p:val>
                                        </p:tav>
                                        <p:tav tm="100000">
                                          <p:val>
                                            <p:strVal val="0-ppt_w/2"/>
                                          </p:val>
                                        </p:tav>
                                      </p:tavLst>
                                    </p:anim>
                                    <p:anim calcmode="lin" valueType="num">
                                      <p:cBhvr additive="base">
                                        <p:cTn id="32" dur="500"/>
                                        <p:tgtEl>
                                          <p:spTgt spid="21"/>
                                        </p:tgtEl>
                                        <p:attrNameLst>
                                          <p:attrName>ppt_y</p:attrName>
                                        </p:attrNameLst>
                                      </p:cBhvr>
                                      <p:tavLst>
                                        <p:tav tm="0">
                                          <p:val>
                                            <p:strVal val="ppt_y"/>
                                          </p:val>
                                        </p:tav>
                                        <p:tav tm="100000">
                                          <p:val>
                                            <p:strVal val="0-ppt_h/2"/>
                                          </p:val>
                                        </p:tav>
                                      </p:tavLst>
                                    </p:anim>
                                    <p:set>
                                      <p:cBhvr>
                                        <p:cTn id="33" dur="1" fill="hold">
                                          <p:stCondLst>
                                            <p:cond delay="499"/>
                                          </p:stCondLst>
                                        </p:cTn>
                                        <p:tgtEl>
                                          <p:spTgt spid="21"/>
                                        </p:tgtEl>
                                        <p:attrNameLst>
                                          <p:attrName>style.visibility</p:attrName>
                                        </p:attrNameLst>
                                      </p:cBhvr>
                                      <p:to>
                                        <p:strVal val="hidden"/>
                                      </p:to>
                                    </p:set>
                                  </p:childTnLst>
                                </p:cTn>
                              </p:par>
                              <p:par>
                                <p:cTn id="34" presetID="1"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childTnLst>
                                </p:cTn>
                              </p:par>
                              <p:par>
                                <p:cTn id="36" presetID="1" presetClass="entr" presetSubtype="0" fill="hold" grpId="0" nodeType="withEffect">
                                  <p:stCondLst>
                                    <p:cond delay="1500"/>
                                  </p:stCondLst>
                                  <p:childTnLst>
                                    <p:set>
                                      <p:cBhvr>
                                        <p:cTn id="3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28" grpId="0"/>
      <p:bldP spid="28" grpId="1"/>
      <p:bldP spid="28" grpId="2"/>
      <p:bldP spid="22" grpId="0" animBg="1"/>
      <p:bldP spid="24" grpId="0" build="p"/>
      <p:bldP spid="35" grpId="0" uiExpand="1" build="p"/>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Content Placeholder 6">
            <a:extLst>
              <a:ext uri="{FF2B5EF4-FFF2-40B4-BE49-F238E27FC236}">
                <a16:creationId xmlns:a16="http://schemas.microsoft.com/office/drawing/2014/main" id="{0AEB9B7C-1CA8-4A46-991B-A5479C52098E}"/>
              </a:ext>
            </a:extLst>
          </p:cNvPr>
          <p:cNvGraphicFramePr>
            <a:graphicFrameLocks/>
          </p:cNvGraphicFramePr>
          <p:nvPr>
            <p:extLst>
              <p:ext uri="{D42A27DB-BD31-4B8C-83A1-F6EECF244321}">
                <p14:modId xmlns:p14="http://schemas.microsoft.com/office/powerpoint/2010/main" val="3412257893"/>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a16="http://schemas.microsoft.com/office/drawing/2014/main" val="20000"/>
                    </a:ext>
                  </a:extLst>
                </a:gridCol>
                <a:gridCol w="2162572">
                  <a:extLst>
                    <a:ext uri="{9D8B030D-6E8A-4147-A177-3AD203B41FA5}">
                      <a16:colId xmlns:a16="http://schemas.microsoft.com/office/drawing/2014/main" val="20001"/>
                    </a:ext>
                  </a:extLst>
                </a:gridCol>
                <a:gridCol w="2162572">
                  <a:extLst>
                    <a:ext uri="{9D8B030D-6E8A-4147-A177-3AD203B41FA5}">
                      <a16:colId xmlns:a16="http://schemas.microsoft.com/office/drawing/2014/main" val="20002"/>
                    </a:ext>
                  </a:extLst>
                </a:gridCol>
                <a:gridCol w="2162572">
                  <a:extLst>
                    <a:ext uri="{9D8B030D-6E8A-4147-A177-3AD203B41FA5}">
                      <a16:colId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 name="Footer Placeholder 1"/>
          <p:cNvSpPr>
            <a:spLocks noGrp="1"/>
          </p:cNvSpPr>
          <p:nvPr>
            <p:ph type="ftr" sz="quarter" idx="3"/>
          </p:nvPr>
        </p:nvSpPr>
        <p:spPr>
          <a:xfrm>
            <a:off x="8154831" y="6772343"/>
            <a:ext cx="734548" cy="230400"/>
          </a:xfrm>
        </p:spPr>
        <p:txBody>
          <a:bodyPr/>
          <a:lstStyle/>
          <a:p>
            <a:pPr algn="r"/>
            <a:fld id="{B1F92669-E9AC-495A-9485-4D654D029480}" type="slidenum">
              <a:rPr lang="en-GB" smtClean="0"/>
              <a:pPr algn="r"/>
              <a:t>16</a:t>
            </a:fld>
            <a:endParaRPr lang="en-GB" dirty="0"/>
          </a:p>
        </p:txBody>
      </p:sp>
      <p:sp>
        <p:nvSpPr>
          <p:cNvPr id="3" name="Text Placeholder 2"/>
          <p:cNvSpPr>
            <a:spLocks noGrp="1"/>
          </p:cNvSpPr>
          <p:nvPr>
            <p:ph type="body" sz="quarter" idx="14"/>
          </p:nvPr>
        </p:nvSpPr>
        <p:spPr>
          <a:xfrm>
            <a:off x="245908" y="7083344"/>
            <a:ext cx="7908923" cy="231856"/>
          </a:xfrm>
        </p:spPr>
        <p:txBody>
          <a:bodyPr/>
          <a:lstStyle/>
          <a:p>
            <a:endParaRPr lang="en-US" dirty="0"/>
          </a:p>
        </p:txBody>
      </p:sp>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fetch / merge / pull</a:t>
            </a:r>
          </a:p>
        </p:txBody>
      </p:sp>
      <p:sp>
        <p:nvSpPr>
          <p:cNvPr id="26" name="Flowchart: Card 25"/>
          <p:cNvSpPr/>
          <p:nvPr/>
        </p:nvSpPr>
        <p:spPr bwMode="auto">
          <a:xfrm>
            <a:off x="3091775" y="1981200"/>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arrow" w="med" len="med"/>
            <a:tailEnd type="none"/>
          </a:ln>
          <a:effectLst/>
        </p:spPr>
      </p:cxnSp>
      <p:sp>
        <p:nvSpPr>
          <p:cNvPr id="21" name="Flowchart: Card 20"/>
          <p:cNvSpPr/>
          <p:nvPr/>
        </p:nvSpPr>
        <p:spPr bwMode="auto">
          <a:xfrm>
            <a:off x="7281250"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5" name="Flowchart: Card 24"/>
          <p:cNvSpPr/>
          <p:nvPr/>
        </p:nvSpPr>
        <p:spPr bwMode="auto">
          <a:xfrm>
            <a:off x="7281250" y="19812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31" name="Flowchart: Card 30"/>
          <p:cNvSpPr/>
          <p:nvPr/>
        </p:nvSpPr>
        <p:spPr bwMode="auto">
          <a:xfrm>
            <a:off x="5371192" y="1981200"/>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8" name="TextBox 27"/>
          <p:cNvSpPr txBox="1"/>
          <p:nvPr/>
        </p:nvSpPr>
        <p:spPr>
          <a:xfrm>
            <a:off x="2942128" y="228600"/>
            <a:ext cx="299293" cy="276999"/>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sp>
        <p:nvSpPr>
          <p:cNvPr id="20" name="TextBox 19"/>
          <p:cNvSpPr txBox="1"/>
          <p:nvPr/>
        </p:nvSpPr>
        <p:spPr>
          <a:xfrm>
            <a:off x="119634" y="3352800"/>
            <a:ext cx="7652766" cy="640080"/>
          </a:xfrm>
          <a:prstGeom prst="rect">
            <a:avLst/>
          </a:prstGeom>
          <a:noFill/>
        </p:spPr>
        <p:txBody>
          <a:bodyPr wrap="square" rtlCol="0">
            <a:spAutoFit/>
          </a:bodyPr>
          <a:lstStyle/>
          <a:p>
            <a:pPr>
              <a:spcAft>
                <a:spcPts val="1200"/>
              </a:spcAft>
            </a:pPr>
            <a:r>
              <a:rPr lang="en-US" sz="4400" dirty="0">
                <a:latin typeface="Cordia New" panose="020B0304020202020204" pitchFamily="34" charset="-34"/>
                <a:cs typeface="Cordia New" panose="020B0304020202020204" pitchFamily="34" charset="-34"/>
              </a:rPr>
              <a:t>&gt; git fetch</a:t>
            </a:r>
          </a:p>
        </p:txBody>
      </p:sp>
      <p:sp>
        <p:nvSpPr>
          <p:cNvPr id="22" name="Rectangle 21"/>
          <p:cNvSpPr/>
          <p:nvPr/>
        </p:nvSpPr>
        <p:spPr>
          <a:xfrm>
            <a:off x="152400" y="3954963"/>
            <a:ext cx="8807219" cy="617037"/>
          </a:xfrm>
          <a:prstGeom prst="rect">
            <a:avLst/>
          </a:prstGeom>
        </p:spPr>
        <p:txBody>
          <a:bodyPr wrap="none">
            <a:spAutoFit/>
          </a:bodyPr>
          <a:lstStyle/>
          <a:p>
            <a:pPr>
              <a:spcAft>
                <a:spcPts val="1200"/>
              </a:spcAft>
            </a:pPr>
            <a:r>
              <a:rPr lang="en-US" sz="4400" dirty="0">
                <a:latin typeface="Cordia New" panose="020B0304020202020204" pitchFamily="34" charset="-34"/>
                <a:cs typeface="Cordia New" panose="020B0304020202020204" pitchFamily="34" charset="-34"/>
              </a:rPr>
              <a:t># update from remote to local. HEAD </a:t>
            </a:r>
            <a:r>
              <a:rPr lang="en-US" sz="4400" dirty="0" err="1">
                <a:latin typeface="Cordia New" panose="020B0304020202020204" pitchFamily="34" charset="-34"/>
                <a:cs typeface="Cordia New" panose="020B0304020202020204" pitchFamily="34" charset="-34"/>
              </a:rPr>
              <a:t>ptr</a:t>
            </a:r>
            <a:r>
              <a:rPr lang="en-US" sz="4400" dirty="0">
                <a:latin typeface="Cordia New" panose="020B0304020202020204" pitchFamily="34" charset="-34"/>
                <a:cs typeface="Cordia New" panose="020B0304020202020204" pitchFamily="34" charset="-34"/>
              </a:rPr>
              <a:t> unchanged</a:t>
            </a:r>
          </a:p>
          <a:p>
            <a:pPr>
              <a:spcAft>
                <a:spcPts val="1200"/>
              </a:spcAft>
            </a:pPr>
            <a:endParaRPr lang="en-US" sz="4400" dirty="0">
              <a:latin typeface="Cordia New" panose="020B0304020202020204" pitchFamily="34" charset="-34"/>
              <a:cs typeface="Cordia New" panose="020B0304020202020204" pitchFamily="34" charset="-34"/>
            </a:endParaRPr>
          </a:p>
        </p:txBody>
      </p:sp>
      <p:sp>
        <p:nvSpPr>
          <p:cNvPr id="24" name="Rectangle 23"/>
          <p:cNvSpPr/>
          <p:nvPr/>
        </p:nvSpPr>
        <p:spPr>
          <a:xfrm>
            <a:off x="157004" y="4495800"/>
            <a:ext cx="2111475" cy="640080"/>
          </a:xfrm>
          <a:prstGeom prst="rect">
            <a:avLst/>
          </a:prstGeom>
        </p:spPr>
        <p:txBody>
          <a:bodyPr wrap="none">
            <a:spAutoFit/>
          </a:bodyPr>
          <a:lstStyle/>
          <a:p>
            <a:pPr>
              <a:spcAft>
                <a:spcPts val="1200"/>
              </a:spcAft>
            </a:pPr>
            <a:r>
              <a:rPr lang="en-US" sz="4400" dirty="0">
                <a:latin typeface="Cordia New" panose="020B0304020202020204" pitchFamily="34" charset="-34"/>
                <a:cs typeface="Cordia New" panose="020B0304020202020204" pitchFamily="34" charset="-34"/>
              </a:rPr>
              <a:t>&gt; git merge</a:t>
            </a:r>
          </a:p>
        </p:txBody>
      </p:sp>
      <p:sp>
        <p:nvSpPr>
          <p:cNvPr id="29" name="TextBox 28"/>
          <p:cNvSpPr txBox="1"/>
          <p:nvPr/>
        </p:nvSpPr>
        <p:spPr>
          <a:xfrm>
            <a:off x="381000" y="6096000"/>
            <a:ext cx="6553200" cy="640080"/>
          </a:xfrm>
          <a:prstGeom prst="rect">
            <a:avLst/>
          </a:prstGeom>
          <a:noFill/>
        </p:spPr>
        <p:txBody>
          <a:bodyPr wrap="square" rtlCol="0">
            <a:spAutoFit/>
          </a:bodyPr>
          <a:lstStyle/>
          <a:p>
            <a:pPr>
              <a:spcAft>
                <a:spcPts val="1200"/>
              </a:spcAft>
            </a:pPr>
            <a:r>
              <a:rPr lang="en-US" sz="4400" dirty="0">
                <a:latin typeface="Cordia New" panose="020B0304020202020204" pitchFamily="34" charset="-34"/>
                <a:cs typeface="Cordia New" panose="020B0304020202020204" pitchFamily="34" charset="-34"/>
              </a:rPr>
              <a:t>&lt;&lt; git pull == git fetch + git merge &gt;&gt;</a:t>
            </a:r>
          </a:p>
        </p:txBody>
      </p:sp>
      <p:sp>
        <p:nvSpPr>
          <p:cNvPr id="6" name="Rectangle 5"/>
          <p:cNvSpPr/>
          <p:nvPr/>
        </p:nvSpPr>
        <p:spPr>
          <a:xfrm>
            <a:off x="76200" y="5086099"/>
            <a:ext cx="6248401" cy="640080"/>
          </a:xfrm>
          <a:prstGeom prst="rect">
            <a:avLst/>
          </a:prstGeom>
        </p:spPr>
        <p:txBody>
          <a:bodyPr wrap="square" tIns="0" bIns="0">
            <a:spAutoFit/>
          </a:bodyPr>
          <a:lstStyle/>
          <a:p>
            <a:r>
              <a:rPr lang="en-US" sz="4400" dirty="0">
                <a:latin typeface="Cordia New" panose="020B0304020202020204" pitchFamily="34" charset="-34"/>
                <a:cs typeface="Cordia New" panose="020B0304020202020204" pitchFamily="34" charset="-34"/>
              </a:rPr>
              <a:t> # merges the commits and</a:t>
            </a:r>
          </a:p>
        </p:txBody>
      </p:sp>
      <p:sp>
        <p:nvSpPr>
          <p:cNvPr id="27" name="Rectangle 26">
            <a:extLst>
              <a:ext uri="{FF2B5EF4-FFF2-40B4-BE49-F238E27FC236}">
                <a16:creationId xmlns:a16="http://schemas.microsoft.com/office/drawing/2014/main" id="{4F65D650-4574-447B-BDF8-1EDAE1ECEF24}"/>
              </a:ext>
            </a:extLst>
          </p:cNvPr>
          <p:cNvSpPr/>
          <p:nvPr/>
        </p:nvSpPr>
        <p:spPr>
          <a:xfrm>
            <a:off x="228600" y="5608320"/>
            <a:ext cx="6248401" cy="677108"/>
          </a:xfrm>
          <a:prstGeom prst="rect">
            <a:avLst/>
          </a:prstGeom>
        </p:spPr>
        <p:txBody>
          <a:bodyPr wrap="square" tIns="0" bIns="0">
            <a:spAutoFit/>
          </a:bodyPr>
          <a:lstStyle/>
          <a:p>
            <a:r>
              <a:rPr lang="en-US" sz="4400" dirty="0">
                <a:latin typeface="Cordia New" panose="020B0304020202020204" pitchFamily="34" charset="-34"/>
                <a:cs typeface="Cordia New" panose="020B0304020202020204" pitchFamily="34" charset="-34"/>
              </a:rPr>
              <a:t># advances the HEAD pointer</a:t>
            </a:r>
          </a:p>
        </p:txBody>
      </p:sp>
      <p:grpSp>
        <p:nvGrpSpPr>
          <p:cNvPr id="39" name="Group 38">
            <a:extLst>
              <a:ext uri="{FF2B5EF4-FFF2-40B4-BE49-F238E27FC236}">
                <a16:creationId xmlns:a16="http://schemas.microsoft.com/office/drawing/2014/main" id="{A8D716E8-2ADF-418C-B51E-1E291736FAFD}"/>
              </a:ext>
            </a:extLst>
          </p:cNvPr>
          <p:cNvGrpSpPr/>
          <p:nvPr/>
        </p:nvGrpSpPr>
        <p:grpSpPr>
          <a:xfrm>
            <a:off x="7086600" y="4724400"/>
            <a:ext cx="1875054" cy="1905000"/>
            <a:chOff x="7225553" y="4422237"/>
            <a:chExt cx="1613647" cy="1513794"/>
          </a:xfrm>
        </p:grpSpPr>
        <p:sp>
          <p:nvSpPr>
            <p:cNvPr id="42" name="Rectangle 41">
              <a:extLst>
                <a:ext uri="{FF2B5EF4-FFF2-40B4-BE49-F238E27FC236}">
                  <a16:creationId xmlns:a16="http://schemas.microsoft.com/office/drawing/2014/main" id="{80FECB97-37C6-4D39-A68E-1421FDE5D738}"/>
                </a:ext>
              </a:extLst>
            </p:cNvPr>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43" name="Rectangle 42">
              <a:extLst>
                <a:ext uri="{FF2B5EF4-FFF2-40B4-BE49-F238E27FC236}">
                  <a16:creationId xmlns:a16="http://schemas.microsoft.com/office/drawing/2014/main" id="{817BBE88-06E8-4B73-A82B-8134C5DBEAAA}"/>
                </a:ext>
              </a:extLst>
            </p:cNvPr>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44" name="Rectangle 43">
              <a:extLst>
                <a:ext uri="{FF2B5EF4-FFF2-40B4-BE49-F238E27FC236}">
                  <a16:creationId xmlns:a16="http://schemas.microsoft.com/office/drawing/2014/main" id="{82A3F757-46BC-404E-B1A0-C1351E0D75F8}"/>
                </a:ext>
              </a:extLst>
            </p:cNvPr>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45" name="Rectangle 44">
              <a:extLst>
                <a:ext uri="{FF2B5EF4-FFF2-40B4-BE49-F238E27FC236}">
                  <a16:creationId xmlns:a16="http://schemas.microsoft.com/office/drawing/2014/main" id="{71F9CA85-A791-4873-BA9F-288C81FE47EA}"/>
                </a:ext>
              </a:extLst>
            </p:cNvPr>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Tree>
    <p:extLst>
      <p:ext uri="{BB962C8B-B14F-4D97-AF65-F5344CB8AC3E}">
        <p14:creationId xmlns:p14="http://schemas.microsoft.com/office/powerpoint/2010/main" val="27765264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5000"/>
                                  </p:iterate>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par>
                                <p:cTn id="10" presetID="42" presetClass="path" presetSubtype="0" accel="50000" decel="50000" fill="hold" grpId="1" nodeType="withEffect">
                                  <p:stCondLst>
                                    <p:cond delay="0"/>
                                  </p:stCondLst>
                                  <p:childTnLst>
                                    <p:animMotion origin="layout" path="M -0.2276 0.50209 L -0.11302 0.50347 " pathEditMode="relative" rAng="0" ptsTypes="AA">
                                      <p:cBhvr>
                                        <p:cTn id="11" dur="500" fill="hold"/>
                                        <p:tgtEl>
                                          <p:spTgt spid="28"/>
                                        </p:tgtEl>
                                        <p:attrNameLst>
                                          <p:attrName>ppt_x</p:attrName>
                                          <p:attrName>ppt_y</p:attrName>
                                        </p:attrNameLst>
                                      </p:cBhvr>
                                      <p:rCtr x="5729" y="69"/>
                                    </p:animMotion>
                                  </p:childTnLst>
                                </p:cTn>
                              </p:par>
                            </p:childTnLst>
                          </p:cTn>
                        </p:par>
                        <p:par>
                          <p:cTn id="12" fill="hold">
                            <p:stCondLst>
                              <p:cond delay="700"/>
                            </p:stCondLst>
                            <p:childTnLst>
                              <p:par>
                                <p:cTn id="13" presetID="1"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par>
                          <p:cTn id="15" fill="hold">
                            <p:stCondLst>
                              <p:cond delay="700"/>
                            </p:stCondLst>
                            <p:childTnLst>
                              <p:par>
                                <p:cTn id="16" presetID="42" presetClass="path" presetSubtype="0" accel="50000" decel="50000" fill="hold" grpId="0" nodeType="afterEffect">
                                  <p:stCondLst>
                                    <p:cond delay="0"/>
                                  </p:stCondLst>
                                  <p:childTnLst>
                                    <p:animMotion origin="layout" path="M 3.33333E-6 0.00555 L -0.20452 0.00301 " pathEditMode="relative" rAng="0" ptsTypes="AA">
                                      <p:cBhvr>
                                        <p:cTn id="17" dur="1500" fill="hold"/>
                                        <p:tgtEl>
                                          <p:spTgt spid="25"/>
                                        </p:tgtEl>
                                        <p:attrNameLst>
                                          <p:attrName>ppt_x</p:attrName>
                                          <p:attrName>ppt_y</p:attrName>
                                        </p:attrNameLst>
                                      </p:cBhvr>
                                      <p:rCtr x="-10226" y="-139"/>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type="lt">
                                    <p:tmAbs val="100"/>
                                  </p:iterate>
                                  <p:childTnLst>
                                    <p:set>
                                      <p:cBhvr>
                                        <p:cTn id="21" dur="1" fill="hold">
                                          <p:stCondLst>
                                            <p:cond delay="0"/>
                                          </p:stCondLst>
                                        </p:cTn>
                                        <p:tgtEl>
                                          <p:spTgt spid="24"/>
                                        </p:tgtEl>
                                        <p:attrNameLst>
                                          <p:attrName>style.visibility</p:attrName>
                                        </p:attrNameLst>
                                      </p:cBhvr>
                                      <p:to>
                                        <p:strVal val="visible"/>
                                      </p:to>
                                    </p:set>
                                  </p:childTnLst>
                                </p:cTn>
                              </p:par>
                              <p:par>
                                <p:cTn id="22" presetID="42" presetClass="path" presetSubtype="0" accel="50000" decel="50000" fill="hold" grpId="2" nodeType="withEffect">
                                  <p:stCondLst>
                                    <p:cond delay="0"/>
                                  </p:stCondLst>
                                  <p:childTnLst>
                                    <p:animMotion origin="layout" path="M -0.25469 0.68218 L -0.08802 0.67986 " pathEditMode="relative" rAng="0" ptsTypes="AA">
                                      <p:cBhvr>
                                        <p:cTn id="23" dur="750" fill="hold"/>
                                        <p:tgtEl>
                                          <p:spTgt spid="28"/>
                                        </p:tgtEl>
                                        <p:attrNameLst>
                                          <p:attrName>ppt_x</p:attrName>
                                          <p:attrName>ppt_y</p:attrName>
                                        </p:attrNameLst>
                                      </p:cBhvr>
                                      <p:rCtr x="8333" y="-116"/>
                                    </p:animMotion>
                                  </p:childTnLst>
                                </p:cTn>
                              </p:par>
                            </p:childTnLst>
                          </p:cTn>
                        </p:par>
                        <p:par>
                          <p:cTn id="24" fill="hold">
                            <p:stCondLst>
                              <p:cond delay="801"/>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42" presetClass="path" presetSubtype="0" accel="50000" decel="50000" fill="hold" grpId="1" nodeType="withEffect">
                                  <p:stCondLst>
                                    <p:cond delay="0"/>
                                  </p:stCondLst>
                                  <p:childTnLst>
                                    <p:animMotion origin="layout" path="M 0.00399 0.00301 L -0.24514 0.00139 " pathEditMode="relative" rAng="0" ptsTypes="AA">
                                      <p:cBhvr>
                                        <p:cTn id="36" dur="1500" fill="hold"/>
                                        <p:tgtEl>
                                          <p:spTgt spid="31"/>
                                        </p:tgtEl>
                                        <p:attrNameLst>
                                          <p:attrName>ppt_x</p:attrName>
                                          <p:attrName>ppt_y</p:attrName>
                                        </p:attrNameLst>
                                      </p:cBhvr>
                                      <p:rCtr x="-12465" y="-92"/>
                                    </p:animMotion>
                                  </p:childTnLst>
                                </p:cTn>
                              </p:par>
                            </p:childTnLst>
                          </p:cTn>
                        </p:par>
                        <p:par>
                          <p:cTn id="37" fill="hold">
                            <p:stCondLst>
                              <p:cond delay="1500"/>
                            </p:stCondLst>
                            <p:childTnLst>
                              <p:par>
                                <p:cTn id="38" presetID="1" presetClass="entr" presetSubtype="0"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par>
                                <p:cTn id="40" presetID="42" presetClass="path" presetSubtype="0" accel="50000" decel="50000" fill="hold" grpId="1" nodeType="withEffect">
                                  <p:stCondLst>
                                    <p:cond delay="0"/>
                                  </p:stCondLst>
                                  <p:childTnLst>
                                    <p:animMotion origin="layout" path="M 2.22222E-6 0.00139 L -0.24358 0.00023 " pathEditMode="relative" rAng="0" ptsTypes="AA">
                                      <p:cBhvr>
                                        <p:cTn id="41" dur="1500" fill="hold"/>
                                        <p:tgtEl>
                                          <p:spTgt spid="26"/>
                                        </p:tgtEl>
                                        <p:attrNameLst>
                                          <p:attrName>ppt_x</p:attrName>
                                          <p:attrName>ppt_y</p:attrName>
                                        </p:attrNameLst>
                                      </p:cBhvr>
                                      <p:rCtr x="-12188" y="-69"/>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9">
                                            <p:txEl>
                                              <p:pRg st="0" end="0"/>
                                            </p:txEl>
                                          </p:spTgt>
                                        </p:tgtEl>
                                        <p:attrNameLst>
                                          <p:attrName>style.visibility</p:attrName>
                                        </p:attrNameLst>
                                      </p:cBhvr>
                                      <p:to>
                                        <p:strVal val="visible"/>
                                      </p:to>
                                    </p:set>
                                    <p:animEffect transition="in" filter="fade">
                                      <p:cBhvr>
                                        <p:cTn id="46"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5" grpId="0" animBg="1"/>
      <p:bldP spid="31" grpId="0" animBg="1"/>
      <p:bldP spid="31" grpId="1" animBg="1"/>
      <p:bldP spid="28" grpId="0"/>
      <p:bldP spid="28" grpId="1"/>
      <p:bldP spid="28" grpId="2"/>
      <p:bldP spid="20" grpId="0" build="p"/>
      <p:bldP spid="22" grpId="0"/>
      <p:bldP spid="24" grpId="0"/>
      <p:bldP spid="29" grpId="0" build="p"/>
      <p:bldP spid="6"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D0BB671-5EE5-412A-BD0A-AA271491FC45}"/>
              </a:ext>
            </a:extLst>
          </p:cNvPr>
          <p:cNvSpPr>
            <a:spLocks noGrp="1"/>
          </p:cNvSpPr>
          <p:nvPr>
            <p:ph type="ftr" sz="quarter" idx="3"/>
          </p:nvPr>
        </p:nvSpPr>
        <p:spPr/>
        <p:txBody>
          <a:bodyPr/>
          <a:lstStyle/>
          <a:p>
            <a:pPr algn="r"/>
            <a:fld id="{B1F92669-E9AC-495A-9485-4D654D029480}" type="slidenum">
              <a:rPr lang="en-GB" smtClean="0"/>
              <a:pPr algn="r"/>
              <a:t>17</a:t>
            </a:fld>
            <a:endParaRPr lang="en-GB" dirty="0"/>
          </a:p>
        </p:txBody>
      </p:sp>
      <p:sp>
        <p:nvSpPr>
          <p:cNvPr id="3" name="Text Placeholder 2">
            <a:extLst>
              <a:ext uri="{FF2B5EF4-FFF2-40B4-BE49-F238E27FC236}">
                <a16:creationId xmlns:a16="http://schemas.microsoft.com/office/drawing/2014/main" id="{79287A32-B904-4E69-91F5-945B968E7C36}"/>
              </a:ext>
            </a:extLst>
          </p:cNvPr>
          <p:cNvSpPr>
            <a:spLocks noGrp="1"/>
          </p:cNvSpPr>
          <p:nvPr>
            <p:ph type="body" sz="quarter" idx="14"/>
          </p:nvPr>
        </p:nvSpPr>
        <p:spPr/>
        <p:txBody>
          <a:bodyPr/>
          <a:lstStyle/>
          <a:p>
            <a:endParaRPr lang="en-US"/>
          </a:p>
        </p:txBody>
      </p:sp>
      <p:sp>
        <p:nvSpPr>
          <p:cNvPr id="4" name="Content Placeholder 3">
            <a:extLst>
              <a:ext uri="{FF2B5EF4-FFF2-40B4-BE49-F238E27FC236}">
                <a16:creationId xmlns:a16="http://schemas.microsoft.com/office/drawing/2014/main" id="{A173345D-F650-428C-88A7-FA0D4262C50C}"/>
              </a:ext>
            </a:extLst>
          </p:cNvPr>
          <p:cNvSpPr>
            <a:spLocks noGrp="1"/>
          </p:cNvSpPr>
          <p:nvPr>
            <p:ph sz="half" idx="2"/>
          </p:nvPr>
        </p:nvSpPr>
        <p:spPr>
          <a:xfrm>
            <a:off x="133502" y="1702676"/>
            <a:ext cx="8874780" cy="4777324"/>
          </a:xfrm>
        </p:spPr>
        <p:txBody>
          <a:bodyPr>
            <a:normAutofit/>
          </a:bodyPr>
          <a:lstStyle/>
          <a:p>
            <a:r>
              <a:rPr lang="en-US" sz="3200" dirty="0"/>
              <a:t>git status </a:t>
            </a:r>
          </a:p>
          <a:p>
            <a:r>
              <a:rPr lang="en-US" sz="3200" dirty="0"/>
              <a:t>git log --</a:t>
            </a:r>
            <a:r>
              <a:rPr lang="en-US" sz="3200" dirty="0" err="1"/>
              <a:t>oneline</a:t>
            </a:r>
            <a:r>
              <a:rPr lang="en-US" sz="3200" dirty="0"/>
              <a:t> # displays a git log</a:t>
            </a:r>
          </a:p>
          <a:p>
            <a:r>
              <a:rPr lang="en-US" sz="3200" dirty="0"/>
              <a:t>git diff --cached # diff working with staged</a:t>
            </a:r>
          </a:p>
          <a:p>
            <a:r>
              <a:rPr lang="en-US" sz="3200" dirty="0" err="1"/>
              <a:t>gitk</a:t>
            </a:r>
            <a:r>
              <a:rPr lang="en-US" sz="3200" dirty="0"/>
              <a:t> # display a UI</a:t>
            </a:r>
          </a:p>
          <a:p>
            <a:r>
              <a:rPr lang="en-US" sz="3200" dirty="0"/>
              <a:t>git ls-tree --r master --name-only	# Lists tracked files</a:t>
            </a:r>
          </a:p>
          <a:p>
            <a:r>
              <a:rPr lang="en-US" sz="3200" dirty="0"/>
              <a:t>git cat-file -p # Un-hashes sha-1 hash code</a:t>
            </a:r>
          </a:p>
          <a:p>
            <a:endParaRPr lang="en-US" sz="3200" dirty="0"/>
          </a:p>
        </p:txBody>
      </p:sp>
      <p:sp>
        <p:nvSpPr>
          <p:cNvPr id="6" name="Text Placeholder 4">
            <a:extLst>
              <a:ext uri="{FF2B5EF4-FFF2-40B4-BE49-F238E27FC236}">
                <a16:creationId xmlns:a16="http://schemas.microsoft.com/office/drawing/2014/main" id="{B93DAE72-EC55-455B-A71F-819F1D66E11B}"/>
              </a:ext>
            </a:extLst>
          </p:cNvPr>
          <p:cNvSpPr txBox="1">
            <a:spLocks/>
          </p:cNvSpPr>
          <p:nvPr/>
        </p:nvSpPr>
        <p:spPr>
          <a:xfrm>
            <a:off x="245908" y="381000"/>
            <a:ext cx="8649969" cy="576000"/>
          </a:xfrm>
          <a:prstGeom prst="rect">
            <a:avLst/>
          </a:prstGeom>
        </p:spPr>
        <p:txBody>
          <a:bodyPr vert="horz" lIns="0" tIns="0" rIns="0" bIns="0" rtlCol="0">
            <a:normAutofit/>
          </a:bodyPr>
          <a:lstStyle>
            <a:lvl1pPr marL="228600" indent="-228600" algn="l" defTabSz="914400" rtl="0" eaLnBrk="1" latinLnBrk="0" hangingPunct="1">
              <a:lnSpc>
                <a:spcPct val="112000"/>
              </a:lnSpc>
              <a:spcBef>
                <a:spcPts val="0"/>
              </a:spcBef>
              <a:spcAft>
                <a:spcPts val="0"/>
              </a:spcAft>
              <a:buFont typeface="Arial" panose="020B0604020202020204" pitchFamily="34" charset="0"/>
              <a:buChar char="•"/>
              <a:defRPr sz="1400" b="1" kern="1200" baseline="0">
                <a:solidFill>
                  <a:schemeClr val="tx1"/>
                </a:solidFill>
                <a:latin typeface="+mj-lt"/>
                <a:ea typeface="MS PGothic"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3200" dirty="0"/>
              <a:t>Some Reporting Commands</a:t>
            </a:r>
          </a:p>
        </p:txBody>
      </p:sp>
      <p:sp>
        <p:nvSpPr>
          <p:cNvPr id="8" name="Text Placeholder 7">
            <a:extLst>
              <a:ext uri="{FF2B5EF4-FFF2-40B4-BE49-F238E27FC236}">
                <a16:creationId xmlns:a16="http://schemas.microsoft.com/office/drawing/2014/main" id="{52298EA8-C4EB-44F9-8CDB-59C7212B3DB8}"/>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4017638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rgbClr val="ABABAB"/>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rgbClr val="ABABAB"/>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2" end="2"/>
                                            </p:txEl>
                                          </p:spTgt>
                                        </p:tgtEl>
                                        <p:attrNameLst>
                                          <p:attrName>ppt_c</p:attrName>
                                        </p:attrNameLst>
                                      </p:cBhvr>
                                      <p:to>
                                        <a:srgbClr val="ABABAB"/>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3" end="3"/>
                                            </p:txEl>
                                          </p:spTgt>
                                        </p:tgtEl>
                                        <p:attrNameLst>
                                          <p:attrName>ppt_c</p:attrName>
                                        </p:attrNameLst>
                                      </p:cBhvr>
                                      <p:to>
                                        <a:srgbClr val="ABABAB"/>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4" end="4"/>
                                            </p:txEl>
                                          </p:spTgt>
                                        </p:tgtEl>
                                        <p:attrNameLst>
                                          <p:attrName>ppt_c</p:attrName>
                                        </p:attrNameLst>
                                      </p:cBhvr>
                                      <p:to>
                                        <a:srgbClr val="ABABAB"/>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5" end="5"/>
                                            </p:txEl>
                                          </p:spTgt>
                                        </p:tgtEl>
                                        <p:attrNameLst>
                                          <p:attrName>ppt_c</p:attrName>
                                        </p:attrNameLst>
                                      </p:cBhvr>
                                      <p:to>
                                        <a:srgbClr val="ABABAB"/>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3"/>
          <p:cNvSpPr>
            <a:spLocks noGrp="1"/>
          </p:cNvSpPr>
          <p:nvPr>
            <p:ph sz="half" idx="2"/>
          </p:nvPr>
        </p:nvSpPr>
        <p:spPr>
          <a:xfrm>
            <a:off x="0" y="1066800"/>
            <a:ext cx="9144000" cy="5715000"/>
          </a:xfrm>
          <a:solidFill>
            <a:schemeClr val="tx1">
              <a:lumMod val="75000"/>
              <a:lumOff val="25000"/>
            </a:schemeClr>
          </a:solidFill>
        </p:spPr>
        <p:txBody>
          <a:bodyPr/>
          <a:lstStyle/>
          <a:p>
            <a:endParaRPr lang="en-US" dirty="0"/>
          </a:p>
        </p:txBody>
      </p:sp>
      <p:sp>
        <p:nvSpPr>
          <p:cNvPr id="2" name="Footer Placeholder 1"/>
          <p:cNvSpPr>
            <a:spLocks noGrp="1"/>
          </p:cNvSpPr>
          <p:nvPr>
            <p:ph type="ftr" sz="quarter" idx="3"/>
          </p:nvPr>
        </p:nvSpPr>
        <p:spPr/>
        <p:txBody>
          <a:bodyPr/>
          <a:lstStyle/>
          <a:p>
            <a:pPr algn="r"/>
            <a:fld id="{B1F92669-E9AC-495A-9485-4D654D029480}" type="slidenum">
              <a:rPr lang="en-GB" smtClean="0"/>
              <a:pPr algn="r"/>
              <a:t>18</a:t>
            </a:fld>
            <a:endParaRPr lang="en-GB" dirty="0"/>
          </a:p>
        </p:txBody>
      </p:sp>
      <p:sp>
        <p:nvSpPr>
          <p:cNvPr id="3" name="Text Placeholder 2"/>
          <p:cNvSpPr>
            <a:spLocks noGrp="1"/>
          </p:cNvSpPr>
          <p:nvPr>
            <p:ph type="body" sz="quarter" idx="14"/>
          </p:nvPr>
        </p:nvSpPr>
        <p:spPr/>
        <p:txBody>
          <a:bodyPr/>
          <a:lstStyle/>
          <a:p>
            <a:endParaRPr lang="en-US"/>
          </a:p>
        </p:txBody>
      </p:sp>
      <p:sp>
        <p:nvSpPr>
          <p:cNvPr id="31" name="Text Placeholder 4"/>
          <p:cNvSpPr>
            <a:spLocks noGrp="1"/>
          </p:cNvSpPr>
          <p:nvPr>
            <p:ph type="body" sz="quarter" idx="15"/>
          </p:nvPr>
        </p:nvSpPr>
        <p:spPr>
          <a:xfrm>
            <a:off x="669263" y="1295296"/>
            <a:ext cx="7863609" cy="432757"/>
          </a:xfrm>
        </p:spPr>
        <p:txBody>
          <a:bodyPr>
            <a:normAutofit fontScale="85000" lnSpcReduction="10000"/>
          </a:bodyPr>
          <a:lstStyle/>
          <a:p>
            <a:r>
              <a:rPr lang="en-US" sz="3200" b="0" dirty="0">
                <a:solidFill>
                  <a:schemeClr val="bg1"/>
                </a:solidFill>
              </a:rPr>
              <a:t>Merging branches creates a new commit</a:t>
            </a:r>
          </a:p>
        </p:txBody>
      </p:sp>
      <p:sp>
        <p:nvSpPr>
          <p:cNvPr id="18" name="Rectangle 17"/>
          <p:cNvSpPr/>
          <p:nvPr/>
        </p:nvSpPr>
        <p:spPr bwMode="auto">
          <a:xfrm>
            <a:off x="1339413" y="5188704"/>
            <a:ext cx="5366187" cy="1079673"/>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err="1">
              <a:ln>
                <a:noFill/>
              </a:ln>
              <a:solidFill>
                <a:srgbClr val="FF0000"/>
              </a:solidFill>
              <a:effectLst/>
              <a:latin typeface="Arial" charset="0"/>
            </a:endParaRPr>
          </a:p>
        </p:txBody>
      </p:sp>
      <p:sp>
        <p:nvSpPr>
          <p:cNvPr id="20" name="TextBox 19"/>
          <p:cNvSpPr txBox="1"/>
          <p:nvPr/>
        </p:nvSpPr>
        <p:spPr>
          <a:xfrm>
            <a:off x="1339413" y="5257800"/>
            <a:ext cx="5961876" cy="584775"/>
          </a:xfrm>
          <a:prstGeom prst="rect">
            <a:avLst/>
          </a:prstGeom>
          <a:noFill/>
        </p:spPr>
        <p:txBody>
          <a:bodyPr wrap="square" rtlCol="0">
            <a:spAutoFit/>
          </a:bodyPr>
          <a:lstStyle/>
          <a:p>
            <a:r>
              <a:rPr lang="en-US" sz="3200" dirty="0">
                <a:latin typeface="Lucida Console" panose="020B0609040504020204" pitchFamily="49" charset="0"/>
                <a:cs typeface="Courier New" panose="02070309020205020404" pitchFamily="49" charset="0"/>
              </a:rPr>
              <a:t>&gt; git merge --no-ff</a:t>
            </a:r>
            <a:r>
              <a:rPr lang="en-US" sz="3200" b="1" dirty="0">
                <a:latin typeface="Lucida Console" panose="020B0609040504020204" pitchFamily="49" charset="0"/>
                <a:cs typeface="Courier New" panose="02070309020205020404" pitchFamily="49" charset="0"/>
              </a:rPr>
              <a:t> </a:t>
            </a:r>
          </a:p>
        </p:txBody>
      </p:sp>
      <p:sp>
        <p:nvSpPr>
          <p:cNvPr id="4" name="Flowchart: Alternate Process 3">
            <a:extLst>
              <a:ext uri="{FF2B5EF4-FFF2-40B4-BE49-F238E27FC236}">
                <a16:creationId xmlns:a16="http://schemas.microsoft.com/office/drawing/2014/main" id="{E9EE267D-33E8-4F50-8088-281443AC8976}"/>
              </a:ext>
            </a:extLst>
          </p:cNvPr>
          <p:cNvSpPr/>
          <p:nvPr/>
        </p:nvSpPr>
        <p:spPr>
          <a:xfrm>
            <a:off x="448076" y="2057400"/>
            <a:ext cx="926094" cy="5204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a:t>
            </a:r>
            <a:endParaRPr lang="en-US" dirty="0"/>
          </a:p>
        </p:txBody>
      </p:sp>
      <p:grpSp>
        <p:nvGrpSpPr>
          <p:cNvPr id="44" name="Group 43">
            <a:extLst>
              <a:ext uri="{FF2B5EF4-FFF2-40B4-BE49-F238E27FC236}">
                <a16:creationId xmlns:a16="http://schemas.microsoft.com/office/drawing/2014/main" id="{F8F17D4A-6D28-482D-9745-1982909F030A}"/>
              </a:ext>
            </a:extLst>
          </p:cNvPr>
          <p:cNvGrpSpPr/>
          <p:nvPr/>
        </p:nvGrpSpPr>
        <p:grpSpPr>
          <a:xfrm>
            <a:off x="1374170" y="2057400"/>
            <a:ext cx="1434385" cy="520456"/>
            <a:chOff x="1374170" y="2057400"/>
            <a:chExt cx="1434385" cy="520456"/>
          </a:xfrm>
        </p:grpSpPr>
        <p:sp>
          <p:nvSpPr>
            <p:cNvPr id="12" name="Flowchart: Alternate Process 11">
              <a:extLst>
                <a:ext uri="{FF2B5EF4-FFF2-40B4-BE49-F238E27FC236}">
                  <a16:creationId xmlns:a16="http://schemas.microsoft.com/office/drawing/2014/main" id="{B571A007-DD6A-4519-8D8D-D35C4589AC0B}"/>
                </a:ext>
              </a:extLst>
            </p:cNvPr>
            <p:cNvSpPr/>
            <p:nvPr/>
          </p:nvSpPr>
          <p:spPr>
            <a:xfrm>
              <a:off x="1882461" y="2057400"/>
              <a:ext cx="926094" cy="5204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C1</a:t>
              </a:r>
              <a:endParaRPr lang="en-US" dirty="0"/>
            </a:p>
          </p:txBody>
        </p:sp>
        <p:cxnSp>
          <p:nvCxnSpPr>
            <p:cNvPr id="8" name="Straight Arrow Connector 7">
              <a:extLst>
                <a:ext uri="{FF2B5EF4-FFF2-40B4-BE49-F238E27FC236}">
                  <a16:creationId xmlns:a16="http://schemas.microsoft.com/office/drawing/2014/main" id="{8B4DBA24-0D56-44B0-8156-99D23AC29E1B}"/>
                </a:ext>
              </a:extLst>
            </p:cNvPr>
            <p:cNvCxnSpPr>
              <a:endCxn id="4" idx="3"/>
            </p:cNvCxnSpPr>
            <p:nvPr/>
          </p:nvCxnSpPr>
          <p:spPr>
            <a:xfrm flipH="1">
              <a:off x="1374170" y="2317628"/>
              <a:ext cx="508291" cy="0"/>
            </a:xfrm>
            <a:prstGeom prst="straightConnector1">
              <a:avLst/>
            </a:prstGeom>
            <a:ln w="3810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233CB526-8F18-4B68-BA74-DB7FFB5195B4}"/>
              </a:ext>
            </a:extLst>
          </p:cNvPr>
          <p:cNvGrpSpPr/>
          <p:nvPr/>
        </p:nvGrpSpPr>
        <p:grpSpPr>
          <a:xfrm>
            <a:off x="2808555" y="2057400"/>
            <a:ext cx="1434385" cy="520456"/>
            <a:chOff x="2808555" y="2057400"/>
            <a:chExt cx="1434385" cy="520456"/>
          </a:xfrm>
        </p:grpSpPr>
        <p:sp>
          <p:nvSpPr>
            <p:cNvPr id="13" name="Flowchart: Alternate Process 12">
              <a:extLst>
                <a:ext uri="{FF2B5EF4-FFF2-40B4-BE49-F238E27FC236}">
                  <a16:creationId xmlns:a16="http://schemas.microsoft.com/office/drawing/2014/main" id="{F31570BE-6A3E-4A07-9BE3-5FC77321A3D0}"/>
                </a:ext>
              </a:extLst>
            </p:cNvPr>
            <p:cNvSpPr/>
            <p:nvPr/>
          </p:nvSpPr>
          <p:spPr>
            <a:xfrm>
              <a:off x="3316846" y="2057400"/>
              <a:ext cx="926094" cy="5204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C2</a:t>
              </a:r>
              <a:endParaRPr lang="en-US" dirty="0"/>
            </a:p>
          </p:txBody>
        </p:sp>
        <p:cxnSp>
          <p:nvCxnSpPr>
            <p:cNvPr id="23" name="Straight Arrow Connector 22">
              <a:extLst>
                <a:ext uri="{FF2B5EF4-FFF2-40B4-BE49-F238E27FC236}">
                  <a16:creationId xmlns:a16="http://schemas.microsoft.com/office/drawing/2014/main" id="{46ECBA67-D861-48B4-9499-C5BA476C1BB0}"/>
                </a:ext>
              </a:extLst>
            </p:cNvPr>
            <p:cNvCxnSpPr>
              <a:cxnSpLocks/>
              <a:stCxn id="13" idx="1"/>
              <a:endCxn id="12" idx="3"/>
            </p:cNvCxnSpPr>
            <p:nvPr/>
          </p:nvCxnSpPr>
          <p:spPr>
            <a:xfrm flipH="1">
              <a:off x="2808555" y="2317628"/>
              <a:ext cx="508291" cy="0"/>
            </a:xfrm>
            <a:prstGeom prst="straightConnector1">
              <a:avLst/>
            </a:prstGeom>
            <a:ln w="3810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5EE761F-6FA2-481F-9AA8-98A27E336256}"/>
              </a:ext>
            </a:extLst>
          </p:cNvPr>
          <p:cNvGrpSpPr/>
          <p:nvPr/>
        </p:nvGrpSpPr>
        <p:grpSpPr>
          <a:xfrm>
            <a:off x="4242940" y="2057400"/>
            <a:ext cx="1434385" cy="520456"/>
            <a:chOff x="4242940" y="2057400"/>
            <a:chExt cx="1434385" cy="520456"/>
          </a:xfrm>
        </p:grpSpPr>
        <p:sp>
          <p:nvSpPr>
            <p:cNvPr id="14" name="Flowchart: Alternate Process 13">
              <a:extLst>
                <a:ext uri="{FF2B5EF4-FFF2-40B4-BE49-F238E27FC236}">
                  <a16:creationId xmlns:a16="http://schemas.microsoft.com/office/drawing/2014/main" id="{CAC2CC6A-0F83-4C6D-9928-4C21FF0F4A49}"/>
                </a:ext>
              </a:extLst>
            </p:cNvPr>
            <p:cNvSpPr/>
            <p:nvPr/>
          </p:nvSpPr>
          <p:spPr>
            <a:xfrm>
              <a:off x="4751231" y="2057400"/>
              <a:ext cx="926094" cy="5204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C4</a:t>
              </a:r>
              <a:endParaRPr lang="en-US" dirty="0"/>
            </a:p>
          </p:txBody>
        </p:sp>
        <p:cxnSp>
          <p:nvCxnSpPr>
            <p:cNvPr id="26" name="Straight Arrow Connector 25">
              <a:extLst>
                <a:ext uri="{FF2B5EF4-FFF2-40B4-BE49-F238E27FC236}">
                  <a16:creationId xmlns:a16="http://schemas.microsoft.com/office/drawing/2014/main" id="{D6B5512B-A98B-44FE-B9DE-808F4FDF612A}"/>
                </a:ext>
              </a:extLst>
            </p:cNvPr>
            <p:cNvCxnSpPr>
              <a:cxnSpLocks/>
              <a:stCxn id="14" idx="1"/>
              <a:endCxn id="13" idx="3"/>
            </p:cNvCxnSpPr>
            <p:nvPr/>
          </p:nvCxnSpPr>
          <p:spPr>
            <a:xfrm flipH="1">
              <a:off x="4242940" y="2317628"/>
              <a:ext cx="508291" cy="0"/>
            </a:xfrm>
            <a:prstGeom prst="straightConnector1">
              <a:avLst/>
            </a:prstGeom>
            <a:ln w="3810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8352CB58-9113-4F35-86F2-8F50EA9EBFC6}"/>
              </a:ext>
            </a:extLst>
          </p:cNvPr>
          <p:cNvGrpSpPr/>
          <p:nvPr/>
        </p:nvGrpSpPr>
        <p:grpSpPr>
          <a:xfrm>
            <a:off x="5734410" y="2908544"/>
            <a:ext cx="1377300" cy="520456"/>
            <a:chOff x="5734410" y="2908544"/>
            <a:chExt cx="1377300" cy="520456"/>
          </a:xfrm>
        </p:grpSpPr>
        <p:sp>
          <p:nvSpPr>
            <p:cNvPr id="22" name="Flowchart: Alternate Process 21">
              <a:extLst>
                <a:ext uri="{FF2B5EF4-FFF2-40B4-BE49-F238E27FC236}">
                  <a16:creationId xmlns:a16="http://schemas.microsoft.com/office/drawing/2014/main" id="{1694EE3F-9C03-4379-850C-698927EA5917}"/>
                </a:ext>
              </a:extLst>
            </p:cNvPr>
            <p:cNvSpPr/>
            <p:nvPr/>
          </p:nvSpPr>
          <p:spPr>
            <a:xfrm>
              <a:off x="6185616" y="2908544"/>
              <a:ext cx="926094" cy="5204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C5</a:t>
              </a:r>
              <a:endParaRPr lang="en-US" dirty="0"/>
            </a:p>
          </p:txBody>
        </p:sp>
        <p:cxnSp>
          <p:nvCxnSpPr>
            <p:cNvPr id="29" name="Straight Arrow Connector 28">
              <a:extLst>
                <a:ext uri="{FF2B5EF4-FFF2-40B4-BE49-F238E27FC236}">
                  <a16:creationId xmlns:a16="http://schemas.microsoft.com/office/drawing/2014/main" id="{B319F568-E957-42E0-BBB5-654B28F4FA13}"/>
                </a:ext>
              </a:extLst>
            </p:cNvPr>
            <p:cNvCxnSpPr>
              <a:cxnSpLocks/>
              <a:stCxn id="22" idx="1"/>
              <a:endCxn id="21" idx="3"/>
            </p:cNvCxnSpPr>
            <p:nvPr/>
          </p:nvCxnSpPr>
          <p:spPr>
            <a:xfrm flipH="1" flipV="1">
              <a:off x="5734410" y="3143616"/>
              <a:ext cx="451206" cy="25156"/>
            </a:xfrm>
            <a:prstGeom prst="straightConnector1">
              <a:avLst/>
            </a:prstGeom>
            <a:ln w="3810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33" name="Straight Arrow Connector 32">
            <a:extLst>
              <a:ext uri="{FF2B5EF4-FFF2-40B4-BE49-F238E27FC236}">
                <a16:creationId xmlns:a16="http://schemas.microsoft.com/office/drawing/2014/main" id="{77ADC2A5-04F4-4C07-A129-3DCA8B83F0B4}"/>
              </a:ext>
            </a:extLst>
          </p:cNvPr>
          <p:cNvCxnSpPr>
            <a:cxnSpLocks/>
            <a:stCxn id="15" idx="1"/>
            <a:endCxn id="22" idx="3"/>
          </p:cNvCxnSpPr>
          <p:nvPr/>
        </p:nvCxnSpPr>
        <p:spPr>
          <a:xfrm flipH="1">
            <a:off x="7111710" y="2317628"/>
            <a:ext cx="508290" cy="851144"/>
          </a:xfrm>
          <a:prstGeom prst="straightConnector1">
            <a:avLst/>
          </a:prstGeom>
          <a:ln w="3810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7CE57896-53E8-4E21-96B0-7B88D6097C26}"/>
              </a:ext>
            </a:extLst>
          </p:cNvPr>
          <p:cNvGrpSpPr/>
          <p:nvPr/>
        </p:nvGrpSpPr>
        <p:grpSpPr>
          <a:xfrm>
            <a:off x="4257454" y="2413244"/>
            <a:ext cx="1476956" cy="990600"/>
            <a:chOff x="4200369" y="2438400"/>
            <a:chExt cx="1476956" cy="990600"/>
          </a:xfrm>
        </p:grpSpPr>
        <p:sp>
          <p:nvSpPr>
            <p:cNvPr id="21" name="Flowchart: Alternate Process 20">
              <a:extLst>
                <a:ext uri="{FF2B5EF4-FFF2-40B4-BE49-F238E27FC236}">
                  <a16:creationId xmlns:a16="http://schemas.microsoft.com/office/drawing/2014/main" id="{0AA5B1CB-0BB5-4DCD-9FFF-56E121904EF4}"/>
                </a:ext>
              </a:extLst>
            </p:cNvPr>
            <p:cNvSpPr/>
            <p:nvPr/>
          </p:nvSpPr>
          <p:spPr>
            <a:xfrm>
              <a:off x="4751231" y="2908544"/>
              <a:ext cx="926094" cy="5204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C3</a:t>
              </a:r>
              <a:endParaRPr lang="en-US" dirty="0"/>
            </a:p>
          </p:txBody>
        </p:sp>
        <p:cxnSp>
          <p:nvCxnSpPr>
            <p:cNvPr id="38" name="Straight Arrow Connector 37">
              <a:extLst>
                <a:ext uri="{FF2B5EF4-FFF2-40B4-BE49-F238E27FC236}">
                  <a16:creationId xmlns:a16="http://schemas.microsoft.com/office/drawing/2014/main" id="{332C7120-232A-4C27-B3FD-3E0C41287C4E}"/>
                </a:ext>
              </a:extLst>
            </p:cNvPr>
            <p:cNvCxnSpPr>
              <a:cxnSpLocks/>
              <a:stCxn id="21" idx="1"/>
            </p:cNvCxnSpPr>
            <p:nvPr/>
          </p:nvCxnSpPr>
          <p:spPr>
            <a:xfrm flipH="1" flipV="1">
              <a:off x="4200369" y="2438400"/>
              <a:ext cx="550862" cy="730372"/>
            </a:xfrm>
            <a:prstGeom prst="straightConnector1">
              <a:avLst/>
            </a:prstGeom>
            <a:ln w="3810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D0A70A8-59CB-4B2A-9372-5C3B512D9B58}"/>
              </a:ext>
            </a:extLst>
          </p:cNvPr>
          <p:cNvGrpSpPr/>
          <p:nvPr/>
        </p:nvGrpSpPr>
        <p:grpSpPr>
          <a:xfrm>
            <a:off x="5677325" y="2057400"/>
            <a:ext cx="2868769" cy="520456"/>
            <a:chOff x="5677325" y="2057400"/>
            <a:chExt cx="2868769" cy="520456"/>
          </a:xfrm>
        </p:grpSpPr>
        <p:sp>
          <p:nvSpPr>
            <p:cNvPr id="15" name="Flowchart: Alternate Process 14">
              <a:extLst>
                <a:ext uri="{FF2B5EF4-FFF2-40B4-BE49-F238E27FC236}">
                  <a16:creationId xmlns:a16="http://schemas.microsoft.com/office/drawing/2014/main" id="{271FC0D4-95E2-4E10-9DEA-AA974B385F6D}"/>
                </a:ext>
              </a:extLst>
            </p:cNvPr>
            <p:cNvSpPr/>
            <p:nvPr/>
          </p:nvSpPr>
          <p:spPr>
            <a:xfrm>
              <a:off x="7620000" y="2057400"/>
              <a:ext cx="926094" cy="5204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C6</a:t>
              </a:r>
              <a:endParaRPr lang="en-US" dirty="0"/>
            </a:p>
          </p:txBody>
        </p:sp>
        <p:cxnSp>
          <p:nvCxnSpPr>
            <p:cNvPr id="41" name="Straight Arrow Connector 40">
              <a:extLst>
                <a:ext uri="{FF2B5EF4-FFF2-40B4-BE49-F238E27FC236}">
                  <a16:creationId xmlns:a16="http://schemas.microsoft.com/office/drawing/2014/main" id="{E3E528CE-9CEE-421E-B3B2-763A1A8E7F27}"/>
                </a:ext>
              </a:extLst>
            </p:cNvPr>
            <p:cNvCxnSpPr>
              <a:cxnSpLocks/>
              <a:stCxn id="15" idx="1"/>
              <a:endCxn id="14" idx="3"/>
            </p:cNvCxnSpPr>
            <p:nvPr/>
          </p:nvCxnSpPr>
          <p:spPr>
            <a:xfrm flipH="1">
              <a:off x="5677325" y="2317628"/>
              <a:ext cx="1942675" cy="0"/>
            </a:xfrm>
            <a:prstGeom prst="straightConnector1">
              <a:avLst/>
            </a:prstGeom>
            <a:ln w="3810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59128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lt">
                                    <p:tmAbs val="100"/>
                                  </p:iterate>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1</a:t>
            </a:fld>
            <a:endParaRPr lang="en-GB" dirty="0"/>
          </a:p>
        </p:txBody>
      </p:sp>
      <p:sp>
        <p:nvSpPr>
          <p:cNvPr id="3" name="Text Placeholder 2"/>
          <p:cNvSpPr>
            <a:spLocks noGrp="1"/>
          </p:cNvSpPr>
          <p:nvPr>
            <p:ph type="body" sz="quarter" idx="14"/>
          </p:nvPr>
        </p:nvSpPr>
        <p:spPr/>
        <p:txBody>
          <a:bodyPr/>
          <a:lstStyle/>
          <a:p>
            <a:endParaRPr lang="en-US" dirty="0"/>
          </a:p>
        </p:txBody>
      </p:sp>
      <p:sp>
        <p:nvSpPr>
          <p:cNvPr id="4" name="Content Placeholder 3"/>
          <p:cNvSpPr>
            <a:spLocks noGrp="1"/>
          </p:cNvSpPr>
          <p:nvPr>
            <p:ph sz="half" idx="2"/>
          </p:nvPr>
        </p:nvSpPr>
        <p:spPr>
          <a:xfrm>
            <a:off x="205195" y="838200"/>
            <a:ext cx="9091205" cy="4777324"/>
          </a:xfrm>
        </p:spPr>
        <p:txBody>
          <a:bodyPr>
            <a:noAutofit/>
          </a:bodyPr>
          <a:lstStyle/>
          <a:p>
            <a:pPr marL="342900" indent="-342900">
              <a:spcBef>
                <a:spcPts val="0"/>
              </a:spcBef>
              <a:spcAft>
                <a:spcPts val="0"/>
              </a:spcAft>
              <a:buFont typeface="Arial" panose="020B0604020202020204" pitchFamily="34" charset="0"/>
              <a:buChar char="•"/>
            </a:pPr>
            <a:r>
              <a:rPr lang="en-US" sz="3200" dirty="0"/>
              <a:t>SVN projects: </a:t>
            </a:r>
          </a:p>
          <a:p>
            <a:pPr marL="522288" lvl="1" indent="-342900">
              <a:spcBef>
                <a:spcPts val="0"/>
              </a:spcBef>
              <a:spcAft>
                <a:spcPts val="0"/>
              </a:spcAft>
              <a:buFont typeface="Arial" panose="020B0604020202020204" pitchFamily="34" charset="0"/>
              <a:buChar char="•"/>
            </a:pPr>
            <a:r>
              <a:rPr lang="en-US" sz="3200" dirty="0"/>
              <a:t>local workspace</a:t>
            </a:r>
          </a:p>
          <a:p>
            <a:pPr marL="522288" lvl="1" indent="-342900">
              <a:spcBef>
                <a:spcPts val="0"/>
              </a:spcBef>
              <a:spcAft>
                <a:spcPts val="0"/>
              </a:spcAft>
              <a:buFont typeface="Arial" panose="020B0604020202020204" pitchFamily="34" charset="0"/>
              <a:buChar char="•"/>
            </a:pPr>
            <a:r>
              <a:rPr lang="en-US" sz="3200" dirty="0"/>
              <a:t>and remote repository.</a:t>
            </a:r>
          </a:p>
          <a:p>
            <a:pPr marL="342900" indent="-342900">
              <a:buFont typeface="Arial" panose="020B0604020202020204" pitchFamily="34" charset="0"/>
              <a:buChar char="•"/>
            </a:pPr>
            <a:r>
              <a:rPr lang="en-US" sz="3200" dirty="0"/>
              <a:t>Git remote &amp; local clones look exactly alike.</a:t>
            </a:r>
          </a:p>
          <a:p>
            <a:pPr marL="342900" indent="-342900">
              <a:buFont typeface="Arial" panose="020B0604020202020204" pitchFamily="34" charset="0"/>
              <a:buChar char="•"/>
            </a:pPr>
            <a:r>
              <a:rPr lang="en-US" sz="3200" i="1" dirty="0"/>
              <a:t>git </a:t>
            </a:r>
            <a:r>
              <a:rPr lang="en-US" sz="3200" i="1" dirty="0" err="1"/>
              <a:t>init</a:t>
            </a:r>
            <a:r>
              <a:rPr lang="en-US" sz="3200" i="1" dirty="0"/>
              <a:t> </a:t>
            </a:r>
            <a:r>
              <a:rPr lang="en-US" sz="3200" dirty="0"/>
              <a:t>creates a local Git repo.</a:t>
            </a:r>
          </a:p>
          <a:p>
            <a:pPr marL="342900" indent="-342900">
              <a:spcAft>
                <a:spcPts val="100"/>
              </a:spcAft>
              <a:buFont typeface="Arial" panose="020B0604020202020204" pitchFamily="34" charset="0"/>
              <a:buChar char="•"/>
            </a:pPr>
            <a:r>
              <a:rPr lang="en-US" sz="3200" dirty="0"/>
              <a:t>Three areas in a Git local repo: </a:t>
            </a:r>
          </a:p>
          <a:p>
            <a:pPr marL="708025" lvl="3" indent="-171450">
              <a:spcBef>
                <a:spcPts val="0"/>
              </a:spcBef>
              <a:spcAft>
                <a:spcPts val="0"/>
              </a:spcAft>
              <a:buFont typeface="Arial" charset="0"/>
              <a:buChar char="•"/>
            </a:pPr>
            <a:r>
              <a:rPr lang="en-US" sz="3200" dirty="0"/>
              <a:t>Working area</a:t>
            </a:r>
          </a:p>
          <a:p>
            <a:pPr marL="708025" lvl="3" indent="-171450">
              <a:spcBef>
                <a:spcPts val="0"/>
              </a:spcBef>
              <a:spcAft>
                <a:spcPts val="0"/>
              </a:spcAft>
              <a:buFont typeface="Arial" charset="0"/>
              <a:buChar char="•"/>
            </a:pPr>
            <a:r>
              <a:rPr lang="en-US" sz="3200" dirty="0"/>
              <a:t>Staging area (or Index)</a:t>
            </a:r>
          </a:p>
          <a:p>
            <a:pPr marL="708025" lvl="3" indent="-171450">
              <a:spcBef>
                <a:spcPts val="0"/>
              </a:spcBef>
              <a:spcAft>
                <a:spcPts val="0"/>
              </a:spcAft>
              <a:buFont typeface="Arial" charset="0"/>
              <a:buChar char="•"/>
            </a:pPr>
            <a:r>
              <a:rPr lang="en-US" sz="3200" dirty="0"/>
              <a:t>Repository</a:t>
            </a:r>
          </a:p>
        </p:txBody>
      </p:sp>
      <p:sp>
        <p:nvSpPr>
          <p:cNvPr id="6" name="TextBox 5"/>
          <p:cNvSpPr txBox="1"/>
          <p:nvPr/>
        </p:nvSpPr>
        <p:spPr>
          <a:xfrm>
            <a:off x="1371600" y="152400"/>
            <a:ext cx="5029200" cy="584775"/>
          </a:xfrm>
          <a:prstGeom prst="rect">
            <a:avLst/>
          </a:prstGeom>
          <a:noFill/>
        </p:spPr>
        <p:txBody>
          <a:bodyPr wrap="square" rtlCol="0">
            <a:spAutoFit/>
          </a:bodyPr>
          <a:lstStyle/>
          <a:p>
            <a:r>
              <a:rPr lang="en-US" sz="3200" b="1" dirty="0"/>
              <a:t>Getting to Know Git</a:t>
            </a:r>
          </a:p>
        </p:txBody>
      </p:sp>
    </p:spTree>
    <p:extLst>
      <p:ext uri="{BB962C8B-B14F-4D97-AF65-F5344CB8AC3E}">
        <p14:creationId xmlns:p14="http://schemas.microsoft.com/office/powerpoint/2010/main" val="7178161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rgbClr val="B2B2B2"/>
                                      </p:to>
                                    </p:animClr>
                                  </p:sub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rgbClr val="B2B2B2"/>
                                      </p:to>
                                    </p:animClr>
                                  </p:sub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2" end="2"/>
                                            </p:txEl>
                                          </p:spTgt>
                                        </p:tgtEl>
                                        <p:attrNameLst>
                                          <p:attrName>ppt_c</p:attrName>
                                        </p:attrNameLst>
                                      </p:cBhvr>
                                      <p:to>
                                        <a:srgbClr val="B2B2B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3" end="3"/>
                                            </p:txEl>
                                          </p:spTgt>
                                        </p:tgtEl>
                                        <p:attrNameLst>
                                          <p:attrName>ppt_c</p:attrName>
                                        </p:attrNameLst>
                                      </p:cBhvr>
                                      <p:to>
                                        <a:srgbClr val="B2B2B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4" end="4"/>
                                            </p:txEl>
                                          </p:spTgt>
                                        </p:tgtEl>
                                        <p:attrNameLst>
                                          <p:attrName>ppt_c</p:attrName>
                                        </p:attrNameLst>
                                      </p:cBhvr>
                                      <p:to>
                                        <a:srgbClr val="B2B2B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5" end="5"/>
                                            </p:txEl>
                                          </p:spTgt>
                                        </p:tgtEl>
                                        <p:attrNameLst>
                                          <p:attrName>ppt_c</p:attrName>
                                        </p:attrNameLst>
                                      </p:cBhvr>
                                      <p:to>
                                        <a:srgbClr val="B2B2B2"/>
                                      </p:to>
                                    </p:animClr>
                                  </p:subTnLst>
                                </p:cTn>
                              </p:par>
                              <p:par>
                                <p:cTn id="23" presetID="1"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6" end="6"/>
                                            </p:txEl>
                                          </p:spTgt>
                                        </p:tgtEl>
                                        <p:attrNameLst>
                                          <p:attrName>ppt_c</p:attrName>
                                        </p:attrNameLst>
                                      </p:cBhvr>
                                      <p:to>
                                        <a:srgbClr val="B2B2B2"/>
                                      </p:to>
                                    </p:animClr>
                                  </p:sub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7" end="7"/>
                                            </p:txEl>
                                          </p:spTgt>
                                        </p:tgtEl>
                                        <p:attrNameLst>
                                          <p:attrName>ppt_c</p:attrName>
                                        </p:attrNameLst>
                                      </p:cBhvr>
                                      <p:to>
                                        <a:srgbClr val="B2B2B2"/>
                                      </p:to>
                                    </p:animClr>
                                  </p:sub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8" end="8"/>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19</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245908" y="785276"/>
            <a:ext cx="8649969" cy="4777324"/>
          </a:xfrm>
        </p:spPr>
        <p:txBody>
          <a:bodyPr/>
          <a:lstStyle/>
          <a:p>
            <a:r>
              <a:rPr lang="en-US" sz="2000" dirty="0"/>
              <a:t>Every Git object has a SHA-1 (20 bytes Hex)</a:t>
            </a:r>
          </a:p>
          <a:p>
            <a:r>
              <a:rPr lang="en-US" sz="2000" dirty="0">
                <a:latin typeface="Courier New" panose="02070309020205020404" pitchFamily="49" charset="0"/>
                <a:cs typeface="Courier New" panose="02070309020205020404" pitchFamily="49" charset="0"/>
              </a:rPr>
              <a:t>echo “Some text” | git hash-object –</a:t>
            </a:r>
            <a:r>
              <a:rPr lang="en-US" sz="2000" dirty="0" err="1">
                <a:latin typeface="Courier New" panose="02070309020205020404" pitchFamily="49" charset="0"/>
                <a:cs typeface="Courier New" panose="02070309020205020404" pitchFamily="49" charset="0"/>
              </a:rPr>
              <a:t>stdin</a:t>
            </a:r>
            <a:endParaRPr lang="en-US" sz="2000" dirty="0">
              <a:latin typeface="Courier New" panose="02070309020205020404" pitchFamily="49" charset="0"/>
              <a:cs typeface="Courier New" panose="02070309020205020404" pitchFamily="49" charset="0"/>
            </a:endParaRPr>
          </a:p>
          <a:p>
            <a:endParaRPr lang="en-US" sz="2000" dirty="0"/>
          </a:p>
          <a:p>
            <a:endParaRPr lang="en-US" sz="2000" dirty="0"/>
          </a:p>
          <a:p>
            <a:r>
              <a:rPr lang="en-US" sz="2000" dirty="0">
                <a:latin typeface="Courier New" panose="02070309020205020404" pitchFamily="49" charset="0"/>
                <a:cs typeface="Courier New" panose="02070309020205020404" pitchFamily="49" charset="0"/>
              </a:rPr>
              <a:t>git</a:t>
            </a:r>
            <a:r>
              <a:rPr lang="en-US" sz="2000" dirty="0"/>
              <a:t> </a:t>
            </a:r>
            <a:r>
              <a:rPr lang="en-US" sz="2000" dirty="0">
                <a:latin typeface="Courier New" panose="02070309020205020404" pitchFamily="49" charset="0"/>
                <a:cs typeface="Courier New" panose="02070309020205020404" pitchFamily="49" charset="0"/>
              </a:rPr>
              <a:t>init</a:t>
            </a:r>
            <a:r>
              <a:rPr lang="en-US" sz="2000" dirty="0"/>
              <a:t> - creates a Git repo </a:t>
            </a:r>
          </a:p>
          <a:p>
            <a:r>
              <a:rPr lang="en-US" sz="2000" dirty="0"/>
              <a:t>   right in the current directory:</a:t>
            </a:r>
          </a:p>
          <a:p>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git</a:t>
            </a:r>
            <a:r>
              <a:rPr lang="en-US" sz="2000" dirty="0"/>
              <a:t> </a:t>
            </a:r>
            <a:r>
              <a:rPr lang="en-US" sz="2000" dirty="0">
                <a:latin typeface="Courier New" panose="02070309020205020404" pitchFamily="49" charset="0"/>
                <a:cs typeface="Courier New" panose="02070309020205020404" pitchFamily="49" charset="0"/>
              </a:rPr>
              <a:t>cat-file -p</a:t>
            </a:r>
            <a:r>
              <a:rPr lang="en-US" sz="2000" dirty="0"/>
              <a:t> &lt;sha-1&gt;</a:t>
            </a:r>
            <a:br>
              <a:rPr lang="en-US" sz="2000" dirty="0"/>
            </a:br>
            <a:r>
              <a:rPr lang="en-US" sz="2000" dirty="0"/>
              <a:t>Displays the object content</a:t>
            </a:r>
          </a:p>
          <a:p>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git</a:t>
            </a:r>
            <a:r>
              <a:rPr lang="en-US" sz="2000" dirty="0"/>
              <a:t> </a:t>
            </a:r>
            <a:r>
              <a:rPr lang="en-US" sz="2000" dirty="0">
                <a:latin typeface="Courier New" panose="02070309020205020404" pitchFamily="49" charset="0"/>
                <a:cs typeface="Courier New" panose="02070309020205020404" pitchFamily="49" charset="0"/>
              </a:rPr>
              <a:t>status</a:t>
            </a: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33" t="11325" r="20889" b="62135"/>
          <a:stretch/>
        </p:blipFill>
        <p:spPr bwMode="auto">
          <a:xfrm>
            <a:off x="879697" y="1676400"/>
            <a:ext cx="6099822" cy="12315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4877" y="3137712"/>
            <a:ext cx="3994502" cy="27323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434" y="5257800"/>
            <a:ext cx="5448300" cy="12258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2950189" y="76200"/>
            <a:ext cx="3243623" cy="646331"/>
          </a:xfrm>
          <a:prstGeom prst="rect">
            <a:avLst/>
          </a:prstGeom>
          <a:noFill/>
        </p:spPr>
        <p:txBody>
          <a:bodyPr wrap="square" rtlCol="0">
            <a:spAutoFit/>
          </a:bodyPr>
          <a:lstStyle/>
          <a:p>
            <a:r>
              <a:rPr lang="en-US" sz="3600" dirty="0"/>
              <a:t>Digging in</a:t>
            </a:r>
          </a:p>
        </p:txBody>
      </p:sp>
    </p:spTree>
    <p:extLst>
      <p:ext uri="{BB962C8B-B14F-4D97-AF65-F5344CB8AC3E}">
        <p14:creationId xmlns:p14="http://schemas.microsoft.com/office/powerpoint/2010/main" val="37260844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20</a:t>
            </a:fld>
            <a:endParaRPr lang="en-GB" dirty="0"/>
          </a:p>
        </p:txBody>
      </p:sp>
      <p:sp>
        <p:nvSpPr>
          <p:cNvPr id="3" name="Text Placeholder 2"/>
          <p:cNvSpPr>
            <a:spLocks noGrp="1"/>
          </p:cNvSpPr>
          <p:nvPr>
            <p:ph type="body" sz="quarter" idx="14"/>
          </p:nvPr>
        </p:nvSpPr>
        <p:spPr/>
        <p:txBody>
          <a:bodyPr/>
          <a:lstStyle/>
          <a:p>
            <a:endParaRPr lang="en-US"/>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33" t="12051" r="12223" b="70886"/>
          <a:stretch/>
        </p:blipFill>
        <p:spPr bwMode="auto">
          <a:xfrm>
            <a:off x="1143000" y="1875295"/>
            <a:ext cx="9031662" cy="10538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 r="-17168"/>
          <a:stretch/>
        </p:blipFill>
        <p:spPr bwMode="auto">
          <a:xfrm>
            <a:off x="4700035" y="3048000"/>
            <a:ext cx="5663165" cy="33061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2950189" y="76200"/>
            <a:ext cx="3243623" cy="646331"/>
          </a:xfrm>
          <a:prstGeom prst="rect">
            <a:avLst/>
          </a:prstGeom>
          <a:noFill/>
        </p:spPr>
        <p:txBody>
          <a:bodyPr wrap="square" rtlCol="0">
            <a:spAutoFit/>
          </a:bodyPr>
          <a:lstStyle/>
          <a:p>
            <a:r>
              <a:rPr lang="en-US" sz="3600" dirty="0"/>
              <a:t>Digging in</a:t>
            </a:r>
          </a:p>
        </p:txBody>
      </p:sp>
      <p:sp>
        <p:nvSpPr>
          <p:cNvPr id="4" name="Content Placeholder 3"/>
          <p:cNvSpPr>
            <a:spLocks noGrp="1"/>
          </p:cNvSpPr>
          <p:nvPr>
            <p:ph sz="half" idx="2"/>
          </p:nvPr>
        </p:nvSpPr>
        <p:spPr>
          <a:xfrm>
            <a:off x="27482" y="533400"/>
            <a:ext cx="9116518" cy="4777324"/>
          </a:xfrm>
        </p:spPr>
        <p:txBody>
          <a:bodyPr>
            <a:noAutofit/>
          </a:bodyPr>
          <a:lstStyle/>
          <a:p>
            <a:pPr>
              <a:lnSpc>
                <a:spcPct val="100000"/>
              </a:lnSpc>
              <a:spcBef>
                <a:spcPts val="0"/>
              </a:spcBef>
              <a:spcAft>
                <a:spcPts val="0"/>
              </a:spcAft>
            </a:pPr>
            <a:r>
              <a:rPr lang="en-US" sz="4400" dirty="0">
                <a:latin typeface="Cordia New" panose="020B0304020202020204" pitchFamily="34" charset="-34"/>
                <a:cs typeface="Cordia New" panose="020B0304020202020204" pitchFamily="34" charset="-34"/>
              </a:rPr>
              <a:t>Every Git object has a SHA-1 (20 bytes Hex)</a:t>
            </a:r>
          </a:p>
          <a:p>
            <a:pPr>
              <a:lnSpc>
                <a:spcPct val="100000"/>
              </a:lnSpc>
              <a:spcBef>
                <a:spcPts val="0"/>
              </a:spcBef>
              <a:spcAft>
                <a:spcPts val="0"/>
              </a:spcAft>
            </a:pPr>
            <a:r>
              <a:rPr lang="en-US" sz="4400" dirty="0">
                <a:latin typeface="Cordia New" panose="020B0304020202020204" pitchFamily="34" charset="-34"/>
                <a:cs typeface="Cordia New" panose="020B0304020202020204" pitchFamily="34" charset="-34"/>
              </a:rPr>
              <a:t>echo “Some text” | git hash-object –stdin</a:t>
            </a:r>
          </a:p>
          <a:p>
            <a:pPr>
              <a:lnSpc>
                <a:spcPct val="100000"/>
              </a:lnSpc>
              <a:spcBef>
                <a:spcPts val="0"/>
              </a:spcBef>
              <a:spcAft>
                <a:spcPts val="0"/>
              </a:spcAft>
            </a:pPr>
            <a:endParaRPr lang="en-US" sz="4400" dirty="0">
              <a:latin typeface="Cordia New" panose="020B0304020202020204" pitchFamily="34" charset="-34"/>
              <a:cs typeface="Cordia New" panose="020B0304020202020204" pitchFamily="34" charset="-34"/>
            </a:endParaRPr>
          </a:p>
          <a:p>
            <a:pPr>
              <a:lnSpc>
                <a:spcPct val="100000"/>
              </a:lnSpc>
              <a:spcBef>
                <a:spcPts val="0"/>
              </a:spcBef>
              <a:spcAft>
                <a:spcPts val="0"/>
              </a:spcAft>
            </a:pPr>
            <a:br>
              <a:rPr lang="en-US" sz="4400" dirty="0">
                <a:latin typeface="Cordia New" panose="020B0304020202020204" pitchFamily="34" charset="-34"/>
                <a:cs typeface="Cordia New" panose="020B0304020202020204" pitchFamily="34" charset="-34"/>
              </a:rPr>
            </a:br>
            <a:r>
              <a:rPr lang="en-US" sz="4400" dirty="0">
                <a:latin typeface="Cordia New" panose="020B0304020202020204" pitchFamily="34" charset="-34"/>
                <a:cs typeface="Cordia New" panose="020B0304020202020204" pitchFamily="34" charset="-34"/>
              </a:rPr>
              <a:t>git init - creates a Git repo </a:t>
            </a:r>
          </a:p>
          <a:p>
            <a:pPr>
              <a:lnSpc>
                <a:spcPct val="100000"/>
              </a:lnSpc>
              <a:spcBef>
                <a:spcPts val="0"/>
              </a:spcBef>
              <a:spcAft>
                <a:spcPts val="0"/>
              </a:spcAft>
            </a:pPr>
            <a:r>
              <a:rPr lang="en-US" sz="4400" dirty="0">
                <a:latin typeface="Cordia New" panose="020B0304020202020204" pitchFamily="34" charset="-34"/>
                <a:cs typeface="Cordia New" panose="020B0304020202020204" pitchFamily="34" charset="-34"/>
              </a:rPr>
              <a:t>right in the current directory:</a:t>
            </a:r>
            <a:br>
              <a:rPr lang="en-US" sz="4400" dirty="0">
                <a:latin typeface="Cordia New" panose="020B0304020202020204" pitchFamily="34" charset="-34"/>
                <a:cs typeface="Cordia New" panose="020B0304020202020204" pitchFamily="34" charset="-34"/>
              </a:rPr>
            </a:br>
            <a:endParaRPr lang="en-US" sz="4400" dirty="0">
              <a:latin typeface="Cordia New" panose="020B0304020202020204" pitchFamily="34" charset="-34"/>
              <a:cs typeface="Cordia New" panose="020B0304020202020204" pitchFamily="34" charset="-34"/>
            </a:endParaRPr>
          </a:p>
          <a:p>
            <a:pPr>
              <a:lnSpc>
                <a:spcPct val="100000"/>
              </a:lnSpc>
              <a:spcBef>
                <a:spcPts val="0"/>
              </a:spcBef>
              <a:spcAft>
                <a:spcPts val="0"/>
              </a:spcAft>
            </a:pPr>
            <a:r>
              <a:rPr lang="en-US" sz="4400" dirty="0">
                <a:latin typeface="Cordia New" panose="020B0304020202020204" pitchFamily="34" charset="-34"/>
                <a:cs typeface="Cordia New" panose="020B0304020202020204" pitchFamily="34" charset="-34"/>
              </a:rPr>
              <a:t>git cat-file -p &lt;sha-1&gt;</a:t>
            </a:r>
            <a:br>
              <a:rPr lang="en-US" sz="4400" dirty="0">
                <a:latin typeface="Cordia New" panose="020B0304020202020204" pitchFamily="34" charset="-34"/>
                <a:cs typeface="Cordia New" panose="020B0304020202020204" pitchFamily="34" charset="-34"/>
              </a:rPr>
            </a:br>
            <a:r>
              <a:rPr lang="en-US" sz="4400" dirty="0">
                <a:latin typeface="Cordia New" panose="020B0304020202020204" pitchFamily="34" charset="-34"/>
                <a:cs typeface="Cordia New" panose="020B0304020202020204" pitchFamily="34" charset="-34"/>
              </a:rPr>
              <a:t>Displays the object content</a:t>
            </a:r>
            <a:br>
              <a:rPr lang="en-US" sz="4400" dirty="0">
                <a:latin typeface="Cordia New" panose="020B0304020202020204" pitchFamily="34" charset="-34"/>
                <a:cs typeface="Cordia New" panose="020B0304020202020204" pitchFamily="34" charset="-34"/>
              </a:rPr>
            </a:br>
            <a:endParaRPr lang="en-US" sz="4400" dirty="0">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31622611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21</a:t>
            </a:fld>
            <a:endParaRPr lang="en-GB" dirty="0"/>
          </a:p>
        </p:txBody>
      </p:sp>
      <p:sp>
        <p:nvSpPr>
          <p:cNvPr id="3" name="Text Placeholder 2"/>
          <p:cNvSpPr>
            <a:spLocks noGrp="1"/>
          </p:cNvSpPr>
          <p:nvPr>
            <p:ph type="body" sz="quarter" idx="14"/>
          </p:nvPr>
        </p:nvSpPr>
        <p:spPr/>
        <p:txBody>
          <a:bodyPr/>
          <a:lstStyle/>
          <a:p>
            <a:endParaRPr lang="en-US"/>
          </a:p>
        </p:txBody>
      </p:sp>
      <p:pic>
        <p:nvPicPr>
          <p:cNvPr id="819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642" t="1292" r="-12588" b="17068"/>
          <a:stretch/>
        </p:blipFill>
        <p:spPr bwMode="auto">
          <a:xfrm>
            <a:off x="165101" y="2851688"/>
            <a:ext cx="9822664" cy="16118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2950189" y="76200"/>
            <a:ext cx="3243623" cy="646331"/>
          </a:xfrm>
          <a:prstGeom prst="rect">
            <a:avLst/>
          </a:prstGeom>
          <a:noFill/>
        </p:spPr>
        <p:txBody>
          <a:bodyPr wrap="square" rtlCol="0">
            <a:spAutoFit/>
          </a:bodyPr>
          <a:lstStyle/>
          <a:p>
            <a:r>
              <a:rPr lang="en-US" sz="3600" dirty="0"/>
              <a:t>Digging in</a:t>
            </a:r>
          </a:p>
        </p:txBody>
      </p:sp>
      <p:sp>
        <p:nvSpPr>
          <p:cNvPr id="4" name="Content Placeholder 3"/>
          <p:cNvSpPr>
            <a:spLocks noGrp="1"/>
          </p:cNvSpPr>
          <p:nvPr>
            <p:ph sz="half" idx="2"/>
          </p:nvPr>
        </p:nvSpPr>
        <p:spPr>
          <a:xfrm>
            <a:off x="256082" y="1600200"/>
            <a:ext cx="9116518" cy="822595"/>
          </a:xfrm>
        </p:spPr>
        <p:txBody>
          <a:bodyPr>
            <a:noAutofit/>
          </a:bodyPr>
          <a:lstStyle/>
          <a:p>
            <a:pPr>
              <a:lnSpc>
                <a:spcPct val="100000"/>
              </a:lnSpc>
              <a:spcBef>
                <a:spcPts val="0"/>
              </a:spcBef>
              <a:spcAft>
                <a:spcPts val="0"/>
              </a:spcAft>
            </a:pPr>
            <a:r>
              <a:rPr lang="en-US" sz="4400" dirty="0">
                <a:latin typeface="Cordia New" panose="020B0304020202020204" pitchFamily="34" charset="-34"/>
                <a:cs typeface="Cordia New" panose="020B0304020202020204" pitchFamily="34" charset="-34"/>
              </a:rPr>
              <a:t>git status</a:t>
            </a:r>
          </a:p>
        </p:txBody>
      </p:sp>
    </p:spTree>
    <p:extLst>
      <p:ext uri="{BB962C8B-B14F-4D97-AF65-F5344CB8AC3E}">
        <p14:creationId xmlns:p14="http://schemas.microsoft.com/office/powerpoint/2010/main" val="29026717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22</a:t>
            </a:fld>
            <a:endParaRPr lang="en-GB" dirty="0"/>
          </a:p>
        </p:txBody>
      </p:sp>
      <p:sp>
        <p:nvSpPr>
          <p:cNvPr id="3" name="Text Placeholder 2"/>
          <p:cNvSpPr>
            <a:spLocks noGrp="1"/>
          </p:cNvSpPr>
          <p:nvPr>
            <p:ph type="body" sz="quarter" idx="14"/>
          </p:nvPr>
        </p:nvSpPr>
        <p:spPr/>
        <p:txBody>
          <a:bodyPr/>
          <a:lstStyle/>
          <a:p>
            <a:endParaRPr lang="en-US" dirty="0"/>
          </a:p>
        </p:txBody>
      </p:sp>
      <p:sp>
        <p:nvSpPr>
          <p:cNvPr id="4" name="Content Placeholder 3"/>
          <p:cNvSpPr>
            <a:spLocks noGrp="1"/>
          </p:cNvSpPr>
          <p:nvPr>
            <p:ph sz="half" idx="2"/>
          </p:nvPr>
        </p:nvSpPr>
        <p:spPr/>
        <p:txBody>
          <a:bodyPr/>
          <a:lstStyle/>
          <a:p>
            <a:endParaRPr lang="en-US" dirty="0"/>
          </a:p>
        </p:txBody>
      </p:sp>
      <p:sp>
        <p:nvSpPr>
          <p:cNvPr id="5" name="Text Placeholder 4"/>
          <p:cNvSpPr>
            <a:spLocks noGrp="1"/>
          </p:cNvSpPr>
          <p:nvPr>
            <p:ph type="body" sz="quarter" idx="15"/>
          </p:nvPr>
        </p:nvSpPr>
        <p:spPr>
          <a:xfrm>
            <a:off x="245908" y="381000"/>
            <a:ext cx="8649969" cy="576000"/>
          </a:xfrm>
        </p:spPr>
        <p:txBody>
          <a:bodyPr/>
          <a:lstStyle/>
          <a:p>
            <a:r>
              <a:rPr lang="en-US" sz="2800" dirty="0"/>
              <a:t>Git –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28" y="2006441"/>
            <a:ext cx="8920544" cy="3860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776589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half" idx="2"/>
          </p:nvPr>
        </p:nvSpPr>
        <p:spPr/>
        <p:txBody>
          <a:bodyPr/>
          <a:lstStyle/>
          <a:p>
            <a:endParaRPr lang="en-US"/>
          </a:p>
        </p:txBody>
      </p:sp>
      <p:pic>
        <p:nvPicPr>
          <p:cNvPr id="1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306050" cy="6981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Footer Placeholder 1"/>
          <p:cNvSpPr>
            <a:spLocks noGrp="1"/>
          </p:cNvSpPr>
          <p:nvPr>
            <p:ph type="ftr" sz="quarter" idx="3"/>
          </p:nvPr>
        </p:nvSpPr>
        <p:spPr>
          <a:xfrm>
            <a:off x="8154831" y="6523049"/>
            <a:ext cx="734548" cy="230400"/>
          </a:xfrm>
        </p:spPr>
        <p:txBody>
          <a:bodyPr/>
          <a:lstStyle/>
          <a:p>
            <a:pPr algn="r"/>
            <a:fld id="{B1F92669-E9AC-495A-9485-4D654D029480}" type="slidenum">
              <a:rPr lang="en-GB" smtClean="0"/>
              <a:pPr algn="r"/>
              <a:t>23</a:t>
            </a:fld>
            <a:endParaRPr lang="en-GB" dirty="0"/>
          </a:p>
        </p:txBody>
      </p:sp>
      <p:sp>
        <p:nvSpPr>
          <p:cNvPr id="17" name="Text Placeholder 2"/>
          <p:cNvSpPr>
            <a:spLocks noGrp="1"/>
          </p:cNvSpPr>
          <p:nvPr>
            <p:ph type="body" sz="quarter" idx="14"/>
          </p:nvPr>
        </p:nvSpPr>
        <p:spPr>
          <a:xfrm>
            <a:off x="245908" y="6525344"/>
            <a:ext cx="7908923" cy="231856"/>
          </a:xfrm>
        </p:spPr>
        <p:txBody>
          <a:bodyPr/>
          <a:lstStyle/>
          <a:p>
            <a:endParaRPr lang="en-US"/>
          </a:p>
        </p:txBody>
      </p:sp>
      <p:pic>
        <p:nvPicPr>
          <p:cNvPr id="1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785" r="38013" b="61648"/>
          <a:stretch/>
        </p:blipFill>
        <p:spPr bwMode="auto">
          <a:xfrm>
            <a:off x="152400" y="381000"/>
            <a:ext cx="4113770" cy="224819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7753" r="38013" b="38576"/>
          <a:stretch/>
        </p:blipFill>
        <p:spPr bwMode="auto">
          <a:xfrm>
            <a:off x="1968500" y="2444802"/>
            <a:ext cx="4525147" cy="22033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pSp>
        <p:nvGrpSpPr>
          <p:cNvPr id="11" name="Group 10"/>
          <p:cNvGrpSpPr/>
          <p:nvPr/>
        </p:nvGrpSpPr>
        <p:grpSpPr>
          <a:xfrm>
            <a:off x="4876800" y="4108476"/>
            <a:ext cx="4132469" cy="2203398"/>
            <a:chOff x="4876800" y="4108476"/>
            <a:chExt cx="4132469" cy="2203398"/>
          </a:xfrm>
        </p:grpSpPr>
        <p:pic>
          <p:nvPicPr>
            <p:cNvPr id="2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1424" r="38013" b="14905"/>
            <a:stretch/>
          </p:blipFill>
          <p:spPr bwMode="auto">
            <a:xfrm>
              <a:off x="4876800" y="4108476"/>
              <a:ext cx="4132469" cy="22033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26191"/>
            <a:stretch/>
          </p:blipFill>
          <p:spPr bwMode="auto">
            <a:xfrm>
              <a:off x="5114925" y="5686425"/>
              <a:ext cx="1095375"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TextBox 11"/>
          <p:cNvSpPr txBox="1"/>
          <p:nvPr/>
        </p:nvSpPr>
        <p:spPr>
          <a:xfrm>
            <a:off x="1234257" y="5334000"/>
            <a:ext cx="3416855" cy="954107"/>
          </a:xfrm>
          <a:prstGeom prst="rect">
            <a:avLst/>
          </a:prstGeom>
          <a:noFill/>
        </p:spPr>
        <p:txBody>
          <a:bodyPr wrap="square" rtlCol="0">
            <a:spAutoFit/>
          </a:bodyPr>
          <a:lstStyle/>
          <a:p>
            <a:pPr algn="ctr"/>
            <a:r>
              <a:rPr lang="en-US" sz="2800" b="1" dirty="0">
                <a:solidFill>
                  <a:schemeClr val="bg1"/>
                </a:solidFill>
              </a:rPr>
              <a:t>Works every time!</a:t>
            </a:r>
          </a:p>
        </p:txBody>
      </p:sp>
    </p:spTree>
    <p:extLst>
      <p:ext uri="{BB962C8B-B14F-4D97-AF65-F5344CB8AC3E}">
        <p14:creationId xmlns:p14="http://schemas.microsoft.com/office/powerpoint/2010/main" val="3237804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10" presetClass="entr" presetSubtype="0" fill="hold" grpId="0" nodeType="afterEffect">
                                  <p:stCondLst>
                                    <p:cond delay="10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24</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55972" y="866446"/>
            <a:ext cx="9053163" cy="4777324"/>
          </a:xfrm>
        </p:spPr>
        <p:txBody>
          <a:bodyPr>
            <a:normAutofit fontScale="85000" lnSpcReduction="10000"/>
          </a:bodyPr>
          <a:lstStyle/>
          <a:p>
            <a:pPr marL="285750" indent="-285750">
              <a:spcAft>
                <a:spcPts val="0"/>
              </a:spcAft>
              <a:buFont typeface="Arial" panose="020B0604020202020204" pitchFamily="34" charset="0"/>
              <a:buChar char="•"/>
            </a:pPr>
            <a:r>
              <a:rPr lang="en-US" sz="1800" dirty="0">
                <a:solidFill>
                  <a:schemeClr val="bg1">
                    <a:lumMod val="75000"/>
                  </a:schemeClr>
                </a:solidFill>
              </a:rPr>
              <a:t>Prehistorically – Developers manually built code and delivered it to a human integrator</a:t>
            </a:r>
          </a:p>
          <a:p>
            <a:pPr marL="465138" lvl="1" indent="-285750">
              <a:spcBef>
                <a:spcPts val="0"/>
              </a:spcBef>
              <a:spcAft>
                <a:spcPts val="0"/>
              </a:spcAft>
              <a:buFont typeface="Arial" panose="020B0604020202020204" pitchFamily="34" charset="0"/>
              <a:buChar char="•"/>
            </a:pPr>
            <a:r>
              <a:rPr lang="en-US" sz="1800" dirty="0">
                <a:solidFill>
                  <a:schemeClr val="bg1">
                    <a:lumMod val="75000"/>
                  </a:schemeClr>
                </a:solidFill>
              </a:rPr>
              <a:t>every 3 months integrator would manually ”integrate” everyone’s work</a:t>
            </a:r>
          </a:p>
          <a:p>
            <a:pPr marL="465138" lvl="1" indent="-285750">
              <a:spcBef>
                <a:spcPts val="0"/>
              </a:spcBef>
              <a:buFont typeface="Arial" panose="020B0604020202020204" pitchFamily="34" charset="0"/>
              <a:buChar char="•"/>
            </a:pPr>
            <a:r>
              <a:rPr lang="en-US" sz="1800" dirty="0">
                <a:solidFill>
                  <a:schemeClr val="bg1">
                    <a:lumMod val="75000"/>
                  </a:schemeClr>
                </a:solidFill>
              </a:rPr>
              <a:t>a grueling, tortuous process!</a:t>
            </a:r>
          </a:p>
          <a:p>
            <a:pPr marL="285750" indent="-285750">
              <a:spcAft>
                <a:spcPts val="0"/>
              </a:spcAft>
              <a:buFont typeface="Arial" panose="020B0604020202020204" pitchFamily="34" charset="0"/>
              <a:buChar char="•"/>
            </a:pPr>
            <a:r>
              <a:rPr lang="en-US" sz="1800" dirty="0">
                <a:solidFill>
                  <a:schemeClr val="bg1">
                    <a:lumMod val="75000"/>
                  </a:schemeClr>
                </a:solidFill>
              </a:rPr>
              <a:t>1994 – Grady </a:t>
            </a:r>
            <a:r>
              <a:rPr lang="en-US" sz="1800" dirty="0" err="1">
                <a:solidFill>
                  <a:schemeClr val="bg1">
                    <a:lumMod val="75000"/>
                  </a:schemeClr>
                </a:solidFill>
              </a:rPr>
              <a:t>Booch</a:t>
            </a:r>
            <a:r>
              <a:rPr lang="en-US" sz="1800" dirty="0">
                <a:solidFill>
                  <a:schemeClr val="bg1">
                    <a:lumMod val="75000"/>
                  </a:schemeClr>
                </a:solidFill>
              </a:rPr>
              <a:t> writes Object-Oriented Analysis and Design with Applications</a:t>
            </a:r>
          </a:p>
          <a:p>
            <a:pPr marL="465138" lvl="1" indent="-285750">
              <a:spcBef>
                <a:spcPts val="0"/>
              </a:spcBef>
              <a:buFont typeface="Arial" panose="020B0604020202020204" pitchFamily="34" charset="0"/>
              <a:buChar char="•"/>
            </a:pPr>
            <a:r>
              <a:rPr lang="en-US" sz="1800" dirty="0">
                <a:solidFill>
                  <a:schemeClr val="bg1">
                    <a:lumMod val="75000"/>
                  </a:schemeClr>
                </a:solidFill>
              </a:rPr>
              <a:t>uses the phrase “continuous integration” to explain how "internal releases represent a sort of </a:t>
            </a:r>
            <a:r>
              <a:rPr lang="en-US" sz="1800" i="1" dirty="0">
                <a:solidFill>
                  <a:schemeClr val="bg1">
                    <a:lumMod val="75000"/>
                  </a:schemeClr>
                </a:solidFill>
              </a:rPr>
              <a:t>continuous integration </a:t>
            </a:r>
            <a:r>
              <a:rPr lang="en-US" sz="1800" dirty="0">
                <a:solidFill>
                  <a:schemeClr val="bg1">
                    <a:lumMod val="75000"/>
                  </a:schemeClr>
                </a:solidFill>
              </a:rPr>
              <a:t>of the system" </a:t>
            </a:r>
          </a:p>
          <a:p>
            <a:pPr marL="285750" indent="-285750">
              <a:buFont typeface="Arial" panose="020B0604020202020204" pitchFamily="34" charset="0"/>
              <a:buChar char="•"/>
            </a:pPr>
            <a:r>
              <a:rPr lang="en-US" sz="1800" dirty="0">
                <a:solidFill>
                  <a:schemeClr val="bg1">
                    <a:lumMod val="75000"/>
                  </a:schemeClr>
                </a:solidFill>
              </a:rPr>
              <a:t>1997 – </a:t>
            </a:r>
            <a:r>
              <a:rPr lang="en-US" sz="1800" dirty="0">
                <a:solidFill>
                  <a:schemeClr val="bg1">
                    <a:lumMod val="75000"/>
                  </a:schemeClr>
                </a:solidFill>
                <a:hlinkClick r:id="rId2" tooltip="Kent Beck"/>
              </a:rPr>
              <a:t>Kent Beck</a:t>
            </a:r>
            <a:r>
              <a:rPr lang="en-US" sz="1800" dirty="0">
                <a:solidFill>
                  <a:schemeClr val="bg1">
                    <a:lumMod val="75000"/>
                  </a:schemeClr>
                </a:solidFill>
              </a:rPr>
              <a:t> and </a:t>
            </a:r>
            <a:r>
              <a:rPr lang="en-US" sz="1800" dirty="0">
                <a:solidFill>
                  <a:schemeClr val="bg1">
                    <a:lumMod val="75000"/>
                  </a:schemeClr>
                </a:solidFill>
                <a:hlinkClick r:id="rId3" tooltip="Ron Jeffries"/>
              </a:rPr>
              <a:t>Ron Jeffries</a:t>
            </a:r>
            <a:r>
              <a:rPr lang="en-US" sz="1800" dirty="0">
                <a:solidFill>
                  <a:schemeClr val="bg1">
                    <a:lumMod val="75000"/>
                  </a:schemeClr>
                </a:solidFill>
              </a:rPr>
              <a:t> invented </a:t>
            </a:r>
            <a:r>
              <a:rPr lang="en-US" sz="1800" dirty="0">
                <a:solidFill>
                  <a:schemeClr val="bg1">
                    <a:lumMod val="75000"/>
                  </a:schemeClr>
                </a:solidFill>
                <a:hlinkClick r:id="rId4" tooltip="Extreme Programming"/>
              </a:rPr>
              <a:t>Extreme Programming</a:t>
            </a:r>
            <a:r>
              <a:rPr lang="en-US" sz="1800" dirty="0">
                <a:solidFill>
                  <a:schemeClr val="bg1">
                    <a:lumMod val="75000"/>
                  </a:schemeClr>
                </a:solidFill>
              </a:rPr>
              <a:t> (XP) while on the </a:t>
            </a:r>
            <a:r>
              <a:rPr lang="en-US" sz="1800" dirty="0">
                <a:solidFill>
                  <a:schemeClr val="bg1">
                    <a:lumMod val="75000"/>
                  </a:schemeClr>
                </a:solidFill>
                <a:hlinkClick r:id="rId5" tooltip="Chrysler Comprehensive Compensation System"/>
              </a:rPr>
              <a:t>Chrysler Comprehensive Compensation System</a:t>
            </a:r>
            <a:r>
              <a:rPr lang="en-US" sz="1800" dirty="0">
                <a:solidFill>
                  <a:schemeClr val="bg1">
                    <a:lumMod val="75000"/>
                  </a:schemeClr>
                </a:solidFill>
              </a:rPr>
              <a:t> project, including continuous integration</a:t>
            </a:r>
          </a:p>
          <a:p>
            <a:pPr marL="285750" indent="-285750">
              <a:buFont typeface="Arial" panose="020B0604020202020204" pitchFamily="34" charset="0"/>
              <a:buChar char="•"/>
            </a:pPr>
            <a:r>
              <a:rPr lang="en-US" sz="1800" dirty="0">
                <a:solidFill>
                  <a:schemeClr val="bg1">
                    <a:lumMod val="75000"/>
                  </a:schemeClr>
                </a:solidFill>
              </a:rPr>
              <a:t>1999 – Beck elaborates on continuous integration in his first full book on Extreme programming, emphasizing importance of face-to-face communication</a:t>
            </a:r>
            <a:endParaRPr lang="en-US" sz="1800" baseline="30000" dirty="0">
              <a:solidFill>
                <a:schemeClr val="bg1">
                  <a:lumMod val="75000"/>
                </a:schemeClr>
              </a:solidFill>
            </a:endParaRPr>
          </a:p>
          <a:p>
            <a:pPr marL="285750" indent="-285750">
              <a:buFont typeface="Arial" panose="020B0604020202020204" pitchFamily="34" charset="0"/>
              <a:buChar char="•"/>
            </a:pPr>
            <a:r>
              <a:rPr lang="en-US" sz="1800" dirty="0">
                <a:solidFill>
                  <a:schemeClr val="bg1">
                    <a:lumMod val="75000"/>
                  </a:schemeClr>
                </a:solidFill>
              </a:rPr>
              <a:t>2001 – </a:t>
            </a:r>
            <a:r>
              <a:rPr lang="en-US" sz="1800" dirty="0" err="1">
                <a:solidFill>
                  <a:schemeClr val="bg1">
                    <a:lumMod val="75000"/>
                  </a:schemeClr>
                </a:solidFill>
                <a:hlinkClick r:id="rId6" tooltip="CruiseControl"/>
              </a:rPr>
              <a:t>CruiseControl</a:t>
            </a:r>
            <a:r>
              <a:rPr lang="en-US" sz="1800" dirty="0">
                <a:solidFill>
                  <a:schemeClr val="bg1">
                    <a:lumMod val="75000"/>
                  </a:schemeClr>
                </a:solidFill>
              </a:rPr>
              <a:t> released  - the first CI/Build server</a:t>
            </a:r>
          </a:p>
          <a:p>
            <a:pPr marL="285750" indent="-285750">
              <a:buFont typeface="Arial" panose="020B0604020202020204" pitchFamily="34" charset="0"/>
              <a:buChar char="•"/>
            </a:pPr>
            <a:r>
              <a:rPr lang="en-US" sz="1800" dirty="0">
                <a:solidFill>
                  <a:schemeClr val="bg1">
                    <a:lumMod val="75000"/>
                  </a:schemeClr>
                </a:solidFill>
              </a:rPr>
              <a:t>2005 – Linus Torvalds creates Git while developing Linux to address SVN shortfalls</a:t>
            </a:r>
          </a:p>
          <a:p>
            <a:pPr marL="285750" indent="-285750">
              <a:buFont typeface="Arial" panose="020B0604020202020204" pitchFamily="34" charset="0"/>
              <a:buChar char="•"/>
            </a:pPr>
            <a:r>
              <a:rPr lang="en-US" sz="1800" dirty="0">
                <a:solidFill>
                  <a:schemeClr val="bg1">
                    <a:lumMod val="75000"/>
                  </a:schemeClr>
                </a:solidFill>
              </a:rPr>
              <a:t>2009 – Martin Fowler publishes his popular blog posting on feature branching </a:t>
            </a:r>
            <a:r>
              <a:rPr lang="en-US" sz="1800" dirty="0">
                <a:solidFill>
                  <a:schemeClr val="bg1">
                    <a:lumMod val="75000"/>
                  </a:schemeClr>
                </a:solidFill>
                <a:hlinkClick r:id="rId7"/>
              </a:rPr>
              <a:t>https://martinfowler.com/bliki/FeatureBranch.html</a:t>
            </a:r>
            <a:r>
              <a:rPr lang="en-US" sz="1800" dirty="0">
                <a:solidFill>
                  <a:schemeClr val="bg1">
                    <a:lumMod val="75000"/>
                  </a:schemeClr>
                </a:solidFill>
              </a:rPr>
              <a:t> </a:t>
            </a:r>
          </a:p>
          <a:p>
            <a:pPr marL="285750" indent="-285750">
              <a:buFont typeface="Arial" panose="020B0604020202020204" pitchFamily="34" charset="0"/>
              <a:buChar char="•"/>
            </a:pPr>
            <a:r>
              <a:rPr lang="en-US" sz="1800" dirty="0">
                <a:solidFill>
                  <a:schemeClr val="bg1">
                    <a:lumMod val="75000"/>
                  </a:schemeClr>
                </a:solidFill>
              </a:rPr>
              <a:t>2012 – Vincent </a:t>
            </a:r>
            <a:r>
              <a:rPr lang="en-US" sz="1800" dirty="0" err="1">
                <a:solidFill>
                  <a:schemeClr val="bg1">
                    <a:lumMod val="75000"/>
                  </a:schemeClr>
                </a:solidFill>
              </a:rPr>
              <a:t>Driessen</a:t>
            </a:r>
            <a:r>
              <a:rPr lang="en-US" sz="1800" dirty="0">
                <a:solidFill>
                  <a:schemeClr val="bg1">
                    <a:lumMod val="75000"/>
                  </a:schemeClr>
                </a:solidFill>
              </a:rPr>
              <a:t> introduces </a:t>
            </a:r>
            <a:r>
              <a:rPr lang="en-US" sz="1800" dirty="0" err="1">
                <a:solidFill>
                  <a:schemeClr val="bg1">
                    <a:lumMod val="75000"/>
                  </a:schemeClr>
                </a:solidFill>
                <a:hlinkClick r:id="rId8"/>
              </a:rPr>
              <a:t>Gitflow</a:t>
            </a:r>
            <a:endParaRPr lang="en-US" sz="1800" dirty="0">
              <a:solidFill>
                <a:schemeClr val="bg1">
                  <a:lumMod val="75000"/>
                </a:schemeClr>
              </a:solidFill>
            </a:endParaRPr>
          </a:p>
          <a:p>
            <a:pPr marL="285750" indent="-285750">
              <a:buFont typeface="Arial" panose="020B0604020202020204" pitchFamily="34" charset="0"/>
              <a:buChar char="•"/>
            </a:pPr>
            <a:endParaRPr lang="en-US" sz="1800" dirty="0">
              <a:solidFill>
                <a:schemeClr val="bg1">
                  <a:lumMod val="75000"/>
                </a:schemeClr>
              </a:solidFill>
            </a:endParaRPr>
          </a:p>
        </p:txBody>
      </p:sp>
      <p:sp>
        <p:nvSpPr>
          <p:cNvPr id="7" name="Text Placeholder 4"/>
          <p:cNvSpPr txBox="1">
            <a:spLocks/>
          </p:cNvSpPr>
          <p:nvPr/>
        </p:nvSpPr>
        <p:spPr>
          <a:xfrm>
            <a:off x="464277" y="228601"/>
            <a:ext cx="7863609"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Continuous Integration Timeline</a:t>
            </a:r>
          </a:p>
        </p:txBody>
      </p:sp>
    </p:spTree>
    <p:extLst>
      <p:ext uri="{BB962C8B-B14F-4D97-AF65-F5344CB8AC3E}">
        <p14:creationId xmlns:p14="http://schemas.microsoft.com/office/powerpoint/2010/main" val="41114193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grpId="1" nodeType="clickEffect">
                                  <p:stCondLst>
                                    <p:cond delay="0"/>
                                  </p:stCondLst>
                                  <p:childTnLst>
                                    <p:animClr clrSpc="rgb" dir="cw">
                                      <p:cBhvr override="childStyle">
                                        <p:cTn id="30" dur="500" fill="hold"/>
                                        <p:tgtEl>
                                          <p:spTgt spid="4">
                                            <p:txEl>
                                              <p:pRg st="0" end="0"/>
                                            </p:txEl>
                                          </p:spTgt>
                                        </p:tgtEl>
                                        <p:attrNameLst>
                                          <p:attrName>style.color</p:attrName>
                                        </p:attrNameLst>
                                      </p:cBhvr>
                                      <p:to>
                                        <a:srgbClr val="000000"/>
                                      </p:to>
                                    </p:animClr>
                                  </p:childTnLst>
                                </p:cTn>
                              </p:par>
                              <p:par>
                                <p:cTn id="31" presetID="3" presetClass="emph" presetSubtype="2" fill="hold" grpId="1" nodeType="withEffect">
                                  <p:stCondLst>
                                    <p:cond delay="0"/>
                                  </p:stCondLst>
                                  <p:childTnLst>
                                    <p:animClr clrSpc="rgb" dir="cw">
                                      <p:cBhvr override="childStyle">
                                        <p:cTn id="32" dur="500" fill="hold"/>
                                        <p:tgtEl>
                                          <p:spTgt spid="4">
                                            <p:txEl>
                                              <p:pRg st="1" end="1"/>
                                            </p:txEl>
                                          </p:spTgt>
                                        </p:tgtEl>
                                        <p:attrNameLst>
                                          <p:attrName>style.color</p:attrName>
                                        </p:attrNameLst>
                                      </p:cBhvr>
                                      <p:to>
                                        <a:srgbClr val="000000"/>
                                      </p:to>
                                    </p:animClr>
                                  </p:childTnLst>
                                </p:cTn>
                              </p:par>
                              <p:par>
                                <p:cTn id="33" presetID="3" presetClass="emph" presetSubtype="2" fill="hold" grpId="1" nodeType="withEffect">
                                  <p:stCondLst>
                                    <p:cond delay="0"/>
                                  </p:stCondLst>
                                  <p:childTnLst>
                                    <p:animClr clrSpc="rgb" dir="cw">
                                      <p:cBhvr override="childStyle">
                                        <p:cTn id="34" dur="500" fill="hold"/>
                                        <p:tgtEl>
                                          <p:spTgt spid="4">
                                            <p:txEl>
                                              <p:pRg st="2" end="2"/>
                                            </p:txEl>
                                          </p:spTgt>
                                        </p:tgtEl>
                                        <p:attrNameLst>
                                          <p:attrName>style.color</p:attrName>
                                        </p:attrNameLst>
                                      </p:cBhvr>
                                      <p:to>
                                        <a:srgbClr val="000000"/>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grpId="1" nodeType="clickEffect">
                                  <p:stCondLst>
                                    <p:cond delay="0"/>
                                  </p:stCondLst>
                                  <p:childTnLst>
                                    <p:animClr clrSpc="rgb" dir="cw">
                                      <p:cBhvr override="childStyle">
                                        <p:cTn id="38" dur="500" fill="hold"/>
                                        <p:tgtEl>
                                          <p:spTgt spid="4">
                                            <p:txEl>
                                              <p:pRg st="3" end="3"/>
                                            </p:txEl>
                                          </p:spTgt>
                                        </p:tgtEl>
                                        <p:attrNameLst>
                                          <p:attrName>style.color</p:attrName>
                                        </p:attrNameLst>
                                      </p:cBhvr>
                                      <p:to>
                                        <a:srgbClr val="000000"/>
                                      </p:to>
                                    </p:animClr>
                                  </p:childTnLst>
                                </p:cTn>
                              </p:par>
                              <p:par>
                                <p:cTn id="39" presetID="3" presetClass="emph" presetSubtype="2" fill="hold" grpId="1" nodeType="withEffect">
                                  <p:stCondLst>
                                    <p:cond delay="0"/>
                                  </p:stCondLst>
                                  <p:childTnLst>
                                    <p:animClr clrSpc="rgb" dir="cw">
                                      <p:cBhvr override="childStyle">
                                        <p:cTn id="40" dur="500" fill="hold"/>
                                        <p:tgtEl>
                                          <p:spTgt spid="4">
                                            <p:txEl>
                                              <p:pRg st="4" end="4"/>
                                            </p:txEl>
                                          </p:spTgt>
                                        </p:tgtEl>
                                        <p:attrNameLst>
                                          <p:attrName>style.color</p:attrName>
                                        </p:attrNameLst>
                                      </p:cBhvr>
                                      <p:to>
                                        <a:srgbClr val="000000"/>
                                      </p:to>
                                    </p:animClr>
                                  </p:childTnLst>
                                </p:cTn>
                              </p:par>
                            </p:childTnLst>
                          </p:cTn>
                        </p:par>
                      </p:childTnLst>
                    </p:cTn>
                  </p:par>
                  <p:par>
                    <p:cTn id="41" fill="hold">
                      <p:stCondLst>
                        <p:cond delay="indefinite"/>
                      </p:stCondLst>
                      <p:childTnLst>
                        <p:par>
                          <p:cTn id="42" fill="hold">
                            <p:stCondLst>
                              <p:cond delay="0"/>
                            </p:stCondLst>
                            <p:childTnLst>
                              <p:par>
                                <p:cTn id="43" presetID="3" presetClass="emph" presetSubtype="2" fill="hold" grpId="1" nodeType="clickEffect">
                                  <p:stCondLst>
                                    <p:cond delay="0"/>
                                  </p:stCondLst>
                                  <p:childTnLst>
                                    <p:animClr clrSpc="rgb" dir="cw">
                                      <p:cBhvr override="childStyle">
                                        <p:cTn id="44" dur="500" fill="hold"/>
                                        <p:tgtEl>
                                          <p:spTgt spid="4">
                                            <p:txEl>
                                              <p:pRg st="5" end="5"/>
                                            </p:txEl>
                                          </p:spTgt>
                                        </p:tgtEl>
                                        <p:attrNameLst>
                                          <p:attrName>style.color</p:attrName>
                                        </p:attrNameLst>
                                      </p:cBhvr>
                                      <p:to>
                                        <a:srgbClr val="000000"/>
                                      </p:to>
                                    </p:animClr>
                                  </p:childTnLst>
                                </p:cTn>
                              </p:par>
                            </p:childTnLst>
                          </p:cTn>
                        </p:par>
                      </p:childTnLst>
                    </p:cTn>
                  </p:par>
                  <p:par>
                    <p:cTn id="45" fill="hold">
                      <p:stCondLst>
                        <p:cond delay="indefinite"/>
                      </p:stCondLst>
                      <p:childTnLst>
                        <p:par>
                          <p:cTn id="46" fill="hold">
                            <p:stCondLst>
                              <p:cond delay="0"/>
                            </p:stCondLst>
                            <p:childTnLst>
                              <p:par>
                                <p:cTn id="47" presetID="3" presetClass="emph" presetSubtype="2" fill="hold" grpId="1" nodeType="clickEffect">
                                  <p:stCondLst>
                                    <p:cond delay="0"/>
                                  </p:stCondLst>
                                  <p:childTnLst>
                                    <p:animClr clrSpc="rgb" dir="cw">
                                      <p:cBhvr override="childStyle">
                                        <p:cTn id="48" dur="500" fill="hold"/>
                                        <p:tgtEl>
                                          <p:spTgt spid="4">
                                            <p:txEl>
                                              <p:pRg st="6" end="6"/>
                                            </p:txEl>
                                          </p:spTgt>
                                        </p:tgtEl>
                                        <p:attrNameLst>
                                          <p:attrName>style.color</p:attrName>
                                        </p:attrNameLst>
                                      </p:cBhvr>
                                      <p:to>
                                        <a:srgbClr val="000000"/>
                                      </p:to>
                                    </p:animClr>
                                  </p:childTnLst>
                                </p:cTn>
                              </p:par>
                            </p:childTnLst>
                          </p:cTn>
                        </p:par>
                      </p:childTnLst>
                    </p:cTn>
                  </p:par>
                  <p:par>
                    <p:cTn id="49" fill="hold">
                      <p:stCondLst>
                        <p:cond delay="indefinite"/>
                      </p:stCondLst>
                      <p:childTnLst>
                        <p:par>
                          <p:cTn id="50" fill="hold">
                            <p:stCondLst>
                              <p:cond delay="0"/>
                            </p:stCondLst>
                            <p:childTnLst>
                              <p:par>
                                <p:cTn id="51" presetID="3" presetClass="emph" presetSubtype="2" fill="hold" grpId="1" nodeType="clickEffect">
                                  <p:stCondLst>
                                    <p:cond delay="0"/>
                                  </p:stCondLst>
                                  <p:childTnLst>
                                    <p:animClr clrSpc="rgb" dir="cw">
                                      <p:cBhvr override="childStyle">
                                        <p:cTn id="52" dur="500" fill="hold"/>
                                        <p:tgtEl>
                                          <p:spTgt spid="4">
                                            <p:txEl>
                                              <p:pRg st="7" end="7"/>
                                            </p:txEl>
                                          </p:spTgt>
                                        </p:tgtEl>
                                        <p:attrNameLst>
                                          <p:attrName>style.color</p:attrName>
                                        </p:attrNameLst>
                                      </p:cBhvr>
                                      <p:to>
                                        <a:srgbClr val="000000"/>
                                      </p:to>
                                    </p:animClr>
                                  </p:childTnLst>
                                </p:cTn>
                              </p:par>
                            </p:childTnLst>
                          </p:cTn>
                        </p:par>
                      </p:childTnLst>
                    </p:cTn>
                  </p:par>
                  <p:par>
                    <p:cTn id="53" fill="hold">
                      <p:stCondLst>
                        <p:cond delay="indefinite"/>
                      </p:stCondLst>
                      <p:childTnLst>
                        <p:par>
                          <p:cTn id="54" fill="hold">
                            <p:stCondLst>
                              <p:cond delay="0"/>
                            </p:stCondLst>
                            <p:childTnLst>
                              <p:par>
                                <p:cTn id="55" presetID="3" presetClass="emph" presetSubtype="2" fill="hold" grpId="1" nodeType="clickEffect">
                                  <p:stCondLst>
                                    <p:cond delay="0"/>
                                  </p:stCondLst>
                                  <p:childTnLst>
                                    <p:animClr clrSpc="rgb" dir="cw">
                                      <p:cBhvr override="childStyle">
                                        <p:cTn id="56" dur="500" fill="hold"/>
                                        <p:tgtEl>
                                          <p:spTgt spid="4">
                                            <p:txEl>
                                              <p:pRg st="8" end="8"/>
                                            </p:txEl>
                                          </p:spTgt>
                                        </p:tgtEl>
                                        <p:attrNameLst>
                                          <p:attrName>style.color</p:attrName>
                                        </p:attrNameLst>
                                      </p:cBhvr>
                                      <p:to>
                                        <a:srgbClr val="000000"/>
                                      </p:to>
                                    </p:animClr>
                                  </p:childTnLst>
                                </p:cTn>
                              </p:par>
                            </p:childTnLst>
                          </p:cTn>
                        </p:par>
                      </p:childTnLst>
                    </p:cTn>
                  </p:par>
                  <p:par>
                    <p:cTn id="57" fill="hold">
                      <p:stCondLst>
                        <p:cond delay="indefinite"/>
                      </p:stCondLst>
                      <p:childTnLst>
                        <p:par>
                          <p:cTn id="58" fill="hold">
                            <p:stCondLst>
                              <p:cond delay="0"/>
                            </p:stCondLst>
                            <p:childTnLst>
                              <p:par>
                                <p:cTn id="59" presetID="3" presetClass="emph" presetSubtype="2" fill="hold" grpId="1" nodeType="clickEffect">
                                  <p:stCondLst>
                                    <p:cond delay="0"/>
                                  </p:stCondLst>
                                  <p:childTnLst>
                                    <p:animClr clrSpc="rgb" dir="cw">
                                      <p:cBhvr override="childStyle">
                                        <p:cTn id="60" dur="500" fill="hold"/>
                                        <p:tgtEl>
                                          <p:spTgt spid="4">
                                            <p:txEl>
                                              <p:pRg st="9" end="9"/>
                                            </p:txEl>
                                          </p:spTgt>
                                        </p:tgtEl>
                                        <p:attrNameLst>
                                          <p:attrName>style.color</p:attrName>
                                        </p:attrNameLst>
                                      </p:cBhvr>
                                      <p:to>
                                        <a:srgbClr val="000000"/>
                                      </p:to>
                                    </p:animClr>
                                  </p:childTnLst>
                                </p:cTn>
                              </p:par>
                            </p:childTnLst>
                          </p:cTn>
                        </p:par>
                      </p:childTnLst>
                    </p:cTn>
                  </p:par>
                  <p:par>
                    <p:cTn id="61" fill="hold">
                      <p:stCondLst>
                        <p:cond delay="indefinite"/>
                      </p:stCondLst>
                      <p:childTnLst>
                        <p:par>
                          <p:cTn id="62" fill="hold">
                            <p:stCondLst>
                              <p:cond delay="0"/>
                            </p:stCondLst>
                            <p:childTnLst>
                              <p:par>
                                <p:cTn id="63" presetID="3" presetClass="emph" presetSubtype="2" fill="hold" grpId="1" nodeType="clickEffect">
                                  <p:stCondLst>
                                    <p:cond delay="0"/>
                                  </p:stCondLst>
                                  <p:childTnLst>
                                    <p:animClr clrSpc="rgb" dir="cw">
                                      <p:cBhvr override="childStyle">
                                        <p:cTn id="64" dur="500" fill="hold"/>
                                        <p:tgtEl>
                                          <p:spTgt spid="4">
                                            <p:txEl>
                                              <p:pRg st="10" end="10"/>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4" grpId="1"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8154831" y="6218249"/>
            <a:ext cx="734548" cy="230400"/>
          </a:xfrm>
        </p:spPr>
        <p:txBody>
          <a:bodyPr/>
          <a:lstStyle/>
          <a:p>
            <a:pPr algn="r"/>
            <a:fld id="{B1F92669-E9AC-495A-9485-4D654D029480}" type="slidenum">
              <a:rPr lang="en-GB" smtClean="0"/>
              <a:pPr algn="r"/>
              <a:t>25</a:t>
            </a:fld>
            <a:endParaRPr lang="en-GB" dirty="0"/>
          </a:p>
        </p:txBody>
      </p:sp>
      <p:sp>
        <p:nvSpPr>
          <p:cNvPr id="3" name="Text Placeholder 2"/>
          <p:cNvSpPr>
            <a:spLocks noGrp="1"/>
          </p:cNvSpPr>
          <p:nvPr>
            <p:ph type="body" sz="quarter" idx="14"/>
          </p:nvPr>
        </p:nvSpPr>
        <p:spPr>
          <a:xfrm>
            <a:off x="245908" y="6220544"/>
            <a:ext cx="7908923" cy="231856"/>
          </a:xfrm>
        </p:spPr>
        <p:txBody>
          <a:bodyPr/>
          <a:lstStyle/>
          <a:p>
            <a:endParaRPr lang="en-US"/>
          </a:p>
        </p:txBody>
      </p:sp>
      <p:sp>
        <p:nvSpPr>
          <p:cNvPr id="4" name="Content Placeholder 3"/>
          <p:cNvSpPr>
            <a:spLocks noGrp="1"/>
          </p:cNvSpPr>
          <p:nvPr>
            <p:ph sz="half" idx="2"/>
          </p:nvPr>
        </p:nvSpPr>
        <p:spPr>
          <a:xfrm>
            <a:off x="0" y="1066800"/>
            <a:ext cx="9144000" cy="5413200"/>
          </a:xfrm>
          <a:solidFill>
            <a:schemeClr val="tx1">
              <a:lumMod val="75000"/>
              <a:lumOff val="25000"/>
            </a:schemeClr>
          </a:solidFill>
        </p:spPr>
        <p:txBody>
          <a:bodyPr/>
          <a:lstStyle/>
          <a:p>
            <a:r>
              <a:rPr lang="en-US" dirty="0"/>
              <a:t> </a:t>
            </a:r>
          </a:p>
        </p:txBody>
      </p:sp>
      <p:pic>
        <p:nvPicPr>
          <p:cNvPr id="2052" name="Picture 4" descr="A commit and its tr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00200"/>
            <a:ext cx="7620000" cy="42195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29849" y="1676400"/>
            <a:ext cx="4751751" cy="1200329"/>
          </a:xfrm>
          <a:prstGeom prst="rect">
            <a:avLst/>
          </a:prstGeom>
          <a:noFill/>
        </p:spPr>
        <p:txBody>
          <a:bodyPr wrap="square" rtlCol="0">
            <a:spAutoFit/>
          </a:bodyPr>
          <a:lstStyle/>
          <a:p>
            <a:r>
              <a:rPr lang="en-US" dirty="0">
                <a:solidFill>
                  <a:schemeClr val="bg1"/>
                </a:solidFill>
              </a:rPr>
              <a:t>A commit consists of:</a:t>
            </a:r>
          </a:p>
          <a:p>
            <a:pPr marL="285750" indent="-285750">
              <a:buFont typeface="Arial" charset="0"/>
              <a:buChar char="•"/>
            </a:pPr>
            <a:r>
              <a:rPr lang="en-US" dirty="0">
                <a:solidFill>
                  <a:schemeClr val="bg2">
                    <a:lumMod val="50000"/>
                  </a:schemeClr>
                </a:solidFill>
              </a:rPr>
              <a:t>“Blob” objects for each file in that commit</a:t>
            </a:r>
          </a:p>
          <a:p>
            <a:pPr marL="285750" indent="-285750">
              <a:buFont typeface="Arial" charset="0"/>
              <a:buChar char="•"/>
            </a:pPr>
            <a:r>
              <a:rPr lang="en-US" dirty="0">
                <a:solidFill>
                  <a:schemeClr val="bg2">
                    <a:lumMod val="50000"/>
                  </a:schemeClr>
                </a:solidFill>
              </a:rPr>
              <a:t>A ”Tree” object pointing to those blobs,</a:t>
            </a:r>
          </a:p>
          <a:p>
            <a:pPr marL="285750" indent="-285750">
              <a:buFont typeface="Arial" charset="0"/>
              <a:buChar char="•"/>
            </a:pPr>
            <a:r>
              <a:rPr lang="en-US" dirty="0">
                <a:solidFill>
                  <a:schemeClr val="bg2">
                    <a:lumMod val="50000"/>
                  </a:schemeClr>
                </a:solidFill>
              </a:rPr>
              <a:t>A “Commit” object that points to that tree</a:t>
            </a:r>
          </a:p>
        </p:txBody>
      </p:sp>
      <p:sp>
        <p:nvSpPr>
          <p:cNvPr id="7" name="Rectangle 6"/>
          <p:cNvSpPr/>
          <p:nvPr/>
        </p:nvSpPr>
        <p:spPr bwMode="auto">
          <a:xfrm>
            <a:off x="6096000" y="1600200"/>
            <a:ext cx="2743200" cy="4343400"/>
          </a:xfrm>
          <a:prstGeom prst="rect">
            <a:avLst/>
          </a:prstGeom>
          <a:noFill/>
          <a:ln w="22225"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11" name="Rectangle 10"/>
          <p:cNvSpPr/>
          <p:nvPr/>
        </p:nvSpPr>
        <p:spPr bwMode="auto">
          <a:xfrm>
            <a:off x="3378879" y="3117197"/>
            <a:ext cx="2493818" cy="1383941"/>
          </a:xfrm>
          <a:prstGeom prst="rect">
            <a:avLst/>
          </a:prstGeom>
          <a:noFill/>
          <a:ln w="22225"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12" name="Rectangle 11"/>
          <p:cNvSpPr/>
          <p:nvPr/>
        </p:nvSpPr>
        <p:spPr bwMode="auto">
          <a:xfrm>
            <a:off x="623047" y="3111859"/>
            <a:ext cx="2493818" cy="1383941"/>
          </a:xfrm>
          <a:prstGeom prst="rect">
            <a:avLst/>
          </a:prstGeom>
          <a:noFill/>
          <a:ln w="22225"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16" name="Text Placeholder 4"/>
          <p:cNvSpPr txBox="1">
            <a:spLocks/>
          </p:cNvSpPr>
          <p:nvPr/>
        </p:nvSpPr>
        <p:spPr>
          <a:xfrm>
            <a:off x="1616870" y="228601"/>
            <a:ext cx="5908045"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Git - What’s a commit?</a:t>
            </a:r>
          </a:p>
        </p:txBody>
      </p:sp>
      <p:sp>
        <p:nvSpPr>
          <p:cNvPr id="17" name="Rectangle 16"/>
          <p:cNvSpPr/>
          <p:nvPr/>
        </p:nvSpPr>
        <p:spPr bwMode="auto">
          <a:xfrm>
            <a:off x="623047" y="4917804"/>
            <a:ext cx="3654425" cy="1502685"/>
          </a:xfrm>
          <a:prstGeom prst="rect">
            <a:avLst/>
          </a:prstGeom>
          <a:solidFill>
            <a:srgbClr val="21212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18" name="Rectangle 17"/>
          <p:cNvSpPr/>
          <p:nvPr/>
        </p:nvSpPr>
        <p:spPr>
          <a:xfrm>
            <a:off x="652600" y="5220160"/>
            <a:ext cx="3252814" cy="1200329"/>
          </a:xfrm>
          <a:prstGeom prst="rect">
            <a:avLst/>
          </a:prstGeom>
          <a:noFill/>
        </p:spPr>
        <p:txBody>
          <a:bodyPr wrap="none">
            <a:spAutoFit/>
          </a:bodyPr>
          <a:lstStyle/>
          <a:p>
            <a:r>
              <a:rPr lang="en-US" dirty="0">
                <a:solidFill>
                  <a:schemeClr val="accent6">
                    <a:lumMod val="60000"/>
                    <a:lumOff val="40000"/>
                  </a:schemeClr>
                </a:solidFill>
                <a:latin typeface="Lucida Console" panose="020B0609040504020204" pitchFamily="49" charset="0"/>
              </a:rPr>
              <a:t>tree 1d97b9a335ec</a:t>
            </a:r>
          </a:p>
          <a:p>
            <a:r>
              <a:rPr lang="en-US" dirty="0">
                <a:solidFill>
                  <a:schemeClr val="accent6">
                    <a:lumMod val="60000"/>
                    <a:lumOff val="40000"/>
                  </a:schemeClr>
                </a:solidFill>
                <a:latin typeface="Lucida Console" panose="020B0609040504020204" pitchFamily="49" charset="0"/>
              </a:rPr>
              <a:t>parent 639a1cde8e</a:t>
            </a:r>
          </a:p>
          <a:p>
            <a:r>
              <a:rPr lang="en-US" dirty="0">
                <a:solidFill>
                  <a:schemeClr val="accent6">
                    <a:lumMod val="60000"/>
                    <a:lumOff val="40000"/>
                  </a:schemeClr>
                </a:solidFill>
                <a:latin typeface="Lucida Console" panose="020B0609040504020204" pitchFamily="49" charset="0"/>
              </a:rPr>
              <a:t>author Victor Grazi</a:t>
            </a:r>
          </a:p>
          <a:p>
            <a:r>
              <a:rPr lang="en-US" dirty="0">
                <a:solidFill>
                  <a:schemeClr val="accent6">
                    <a:lumMod val="60000"/>
                    <a:lumOff val="40000"/>
                  </a:schemeClr>
                </a:solidFill>
                <a:latin typeface="Lucida Console" panose="020B0609040504020204" pitchFamily="49" charset="0"/>
              </a:rPr>
              <a:t>committer Victor Grazi</a:t>
            </a:r>
          </a:p>
        </p:txBody>
      </p:sp>
      <p:sp>
        <p:nvSpPr>
          <p:cNvPr id="19" name="Rectangle 18"/>
          <p:cNvSpPr/>
          <p:nvPr/>
        </p:nvSpPr>
        <p:spPr>
          <a:xfrm>
            <a:off x="633373" y="4914642"/>
            <a:ext cx="3392275" cy="369332"/>
          </a:xfrm>
          <a:prstGeom prst="rect">
            <a:avLst/>
          </a:prstGeom>
          <a:noFill/>
        </p:spPr>
        <p:txBody>
          <a:bodyPr wrap="none">
            <a:spAutoFit/>
          </a:bodyPr>
          <a:lstStyle/>
          <a:p>
            <a:r>
              <a:rPr lang="en-US" dirty="0">
                <a:solidFill>
                  <a:schemeClr val="accent2">
                    <a:lumMod val="40000"/>
                    <a:lumOff val="60000"/>
                  </a:schemeClr>
                </a:solidFill>
                <a:latin typeface="Lucida Console" panose="020B0609040504020204" pitchFamily="49" charset="0"/>
                <a:cs typeface="Courier New" panose="02070309020205020404" pitchFamily="49" charset="0"/>
              </a:rPr>
              <a:t>$ git cat-file –p 92ec2</a:t>
            </a:r>
            <a:endParaRPr lang="en-US" b="1" dirty="0">
              <a:solidFill>
                <a:schemeClr val="accent2">
                  <a:lumMod val="40000"/>
                  <a:lumOff val="60000"/>
                </a:schemeClr>
              </a:solidFill>
              <a:latin typeface="Lucida Console" panose="020B0609040504020204" pitchFamily="49" charset="0"/>
              <a:cs typeface="Courier New" panose="02070309020205020404" pitchFamily="49" charset="0"/>
            </a:endParaRPr>
          </a:p>
        </p:txBody>
      </p:sp>
      <p:sp>
        <p:nvSpPr>
          <p:cNvPr id="21" name="Rectangle 20"/>
          <p:cNvSpPr/>
          <p:nvPr/>
        </p:nvSpPr>
        <p:spPr bwMode="auto">
          <a:xfrm>
            <a:off x="1879532" y="3556078"/>
            <a:ext cx="490450" cy="193776"/>
          </a:xfrm>
          <a:prstGeom prst="rect">
            <a:avLst/>
          </a:prstGeom>
          <a:noFill/>
          <a:ln w="22225"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2" name="Rectangle 21"/>
          <p:cNvSpPr/>
          <p:nvPr/>
        </p:nvSpPr>
        <p:spPr bwMode="auto">
          <a:xfrm>
            <a:off x="3134588" y="4942063"/>
            <a:ext cx="789876" cy="312079"/>
          </a:xfrm>
          <a:prstGeom prst="rect">
            <a:avLst/>
          </a:prstGeom>
          <a:noFill/>
          <a:ln w="22225"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4780848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1" nodeType="clickEffect">
                                  <p:stCondLst>
                                    <p:cond delay="0"/>
                                  </p:stCondLst>
                                  <p:childTnLst>
                                    <p:animClr clrSpc="rgb" dir="cw">
                                      <p:cBhvr override="childStyle">
                                        <p:cTn id="14" dur="10" fill="hold"/>
                                        <p:tgtEl>
                                          <p:spTgt spid="6">
                                            <p:txEl>
                                              <p:pRg st="1" end="1"/>
                                            </p:txEl>
                                          </p:spTgt>
                                        </p:tgtEl>
                                        <p:attrNameLst>
                                          <p:attrName>style.color</p:attrName>
                                        </p:attrNameLst>
                                      </p:cBhvr>
                                      <p:to>
                                        <a:srgbClr val="FFFFFF"/>
                                      </p:to>
                                    </p:animClr>
                                  </p:childTnLst>
                                </p:cTn>
                              </p:par>
                              <p:par>
                                <p:cTn id="15" presetID="21" presetClass="entr" presetSubtype="1"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mph" presetSubtype="2" fill="hold" grpId="1" nodeType="clickEffect">
                                  <p:stCondLst>
                                    <p:cond delay="0"/>
                                  </p:stCondLst>
                                  <p:childTnLst>
                                    <p:animClr clrSpc="rgb" dir="cw">
                                      <p:cBhvr override="childStyle">
                                        <p:cTn id="21" dur="10" fill="hold"/>
                                        <p:tgtEl>
                                          <p:spTgt spid="6">
                                            <p:txEl>
                                              <p:pRg st="2" end="2"/>
                                            </p:txEl>
                                          </p:spTgt>
                                        </p:tgtEl>
                                        <p:attrNameLst>
                                          <p:attrName>style.color</p:attrName>
                                        </p:attrNameLst>
                                      </p:cBhvr>
                                      <p:to>
                                        <a:srgbClr val="FFFFFF"/>
                                      </p:to>
                                    </p:animClr>
                                  </p:childTnLst>
                                </p:cTn>
                              </p:par>
                              <p:par>
                                <p:cTn id="22" presetID="10" presetClass="exit" presetSubtype="0" fill="hold" grpId="1" nodeType="withEffect">
                                  <p:stCondLst>
                                    <p:cond delay="0"/>
                                  </p:stCondLst>
                                  <p:childTnLst>
                                    <p:animEffect transition="out" filter="fade">
                                      <p:cBhvr>
                                        <p:cTn id="23" dur="10"/>
                                        <p:tgtEl>
                                          <p:spTgt spid="7"/>
                                        </p:tgtEl>
                                      </p:cBhvr>
                                    </p:animEffect>
                                    <p:set>
                                      <p:cBhvr>
                                        <p:cTn id="24" dur="1" fill="hold">
                                          <p:stCondLst>
                                            <p:cond delay="9"/>
                                          </p:stCondLst>
                                        </p:cTn>
                                        <p:tgtEl>
                                          <p:spTgt spid="7"/>
                                        </p:tgtEl>
                                        <p:attrNameLst>
                                          <p:attrName>style.visibility</p:attrName>
                                        </p:attrNameLst>
                                      </p:cBhvr>
                                      <p:to>
                                        <p:strVal val="hidden"/>
                                      </p:to>
                                    </p:set>
                                  </p:childTnLst>
                                </p:cTn>
                              </p:par>
                              <p:par>
                                <p:cTn id="25" presetID="21" presetClass="entr" presetSubtype="1"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heel(1)">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mph" presetSubtype="2" fill="hold" grpId="1" nodeType="clickEffect">
                                  <p:stCondLst>
                                    <p:cond delay="0"/>
                                  </p:stCondLst>
                                  <p:childTnLst>
                                    <p:animClr clrSpc="rgb" dir="cw">
                                      <p:cBhvr override="childStyle">
                                        <p:cTn id="31" dur="10" fill="hold"/>
                                        <p:tgtEl>
                                          <p:spTgt spid="6">
                                            <p:txEl>
                                              <p:pRg st="3" end="3"/>
                                            </p:txEl>
                                          </p:spTgt>
                                        </p:tgtEl>
                                        <p:attrNameLst>
                                          <p:attrName>style.color</p:attrName>
                                        </p:attrNameLst>
                                      </p:cBhvr>
                                      <p:to>
                                        <a:srgbClr val="FFFFFF"/>
                                      </p:to>
                                    </p:animClr>
                                  </p:childTnLst>
                                </p:cTn>
                              </p:par>
                              <p:par>
                                <p:cTn id="32" presetID="10" presetClass="exit" presetSubtype="0" fill="hold" grpId="1" nodeType="withEffect">
                                  <p:stCondLst>
                                    <p:cond delay="0"/>
                                  </p:stCondLst>
                                  <p:childTnLst>
                                    <p:animEffect transition="out" filter="fade">
                                      <p:cBhvr>
                                        <p:cTn id="33" dur="10"/>
                                        <p:tgtEl>
                                          <p:spTgt spid="11"/>
                                        </p:tgtEl>
                                      </p:cBhvr>
                                    </p:animEffect>
                                    <p:set>
                                      <p:cBhvr>
                                        <p:cTn id="34" dur="1" fill="hold">
                                          <p:stCondLst>
                                            <p:cond delay="9"/>
                                          </p:stCondLst>
                                        </p:cTn>
                                        <p:tgtEl>
                                          <p:spTgt spid="11"/>
                                        </p:tgtEl>
                                        <p:attrNameLst>
                                          <p:attrName>style.visibility</p:attrName>
                                        </p:attrNameLst>
                                      </p:cBhvr>
                                      <p:to>
                                        <p:strVal val="hidden"/>
                                      </p:to>
                                    </p:set>
                                  </p:childTnLst>
                                </p:cTn>
                              </p:par>
                              <p:par>
                                <p:cTn id="35" presetID="21" presetClass="entr" presetSubtype="1"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heel(1)">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10"/>
                                        <p:tgtEl>
                                          <p:spTgt spid="12"/>
                                        </p:tgtEl>
                                      </p:cBhvr>
                                    </p:animEffect>
                                    <p:set>
                                      <p:cBhvr>
                                        <p:cTn id="42" dur="1" fill="hold">
                                          <p:stCondLst>
                                            <p:cond delay="9"/>
                                          </p:stCondLst>
                                        </p:cTn>
                                        <p:tgtEl>
                                          <p:spTgt spid="12"/>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iterate type="lt">
                                    <p:tmAbs val="100"/>
                                  </p:iterate>
                                  <p:childTnLst>
                                    <p:set>
                                      <p:cBhvr>
                                        <p:cTn id="46" dur="1" fill="hold">
                                          <p:stCondLst>
                                            <p:cond delay="0"/>
                                          </p:stCondLst>
                                        </p:cTn>
                                        <p:tgtEl>
                                          <p:spTgt spid="19">
                                            <p:txEl>
                                              <p:pRg st="0" end="0"/>
                                            </p:txEl>
                                          </p:spTgt>
                                        </p:tgtEl>
                                        <p:attrNameLst>
                                          <p:attrName>style.visibility</p:attrName>
                                        </p:attrNameLst>
                                      </p:cBhvr>
                                      <p:to>
                                        <p:strVal val="visible"/>
                                      </p:to>
                                    </p:set>
                                  </p:childTnLst>
                                </p:cTn>
                              </p:par>
                              <p:par>
                                <p:cTn id="47" presetID="21" presetClass="entr" presetSubtype="1" fill="hold" grpId="0" nodeType="withEffect">
                                  <p:stCondLst>
                                    <p:cond delay="2000"/>
                                  </p:stCondLst>
                                  <p:childTnLst>
                                    <p:set>
                                      <p:cBhvr>
                                        <p:cTn id="48" dur="1" fill="hold">
                                          <p:stCondLst>
                                            <p:cond delay="0"/>
                                          </p:stCondLst>
                                        </p:cTn>
                                        <p:tgtEl>
                                          <p:spTgt spid="21"/>
                                        </p:tgtEl>
                                        <p:attrNameLst>
                                          <p:attrName>style.visibility</p:attrName>
                                        </p:attrNameLst>
                                      </p:cBhvr>
                                      <p:to>
                                        <p:strVal val="visible"/>
                                      </p:to>
                                    </p:set>
                                    <p:animEffect transition="in" filter="wheel(1)">
                                      <p:cBhvr>
                                        <p:cTn id="49" dur="500"/>
                                        <p:tgtEl>
                                          <p:spTgt spid="21"/>
                                        </p:tgtEl>
                                      </p:cBhvr>
                                    </p:animEffect>
                                  </p:childTnLst>
                                </p:cTn>
                              </p:par>
                              <p:par>
                                <p:cTn id="50" presetID="21" presetClass="entr" presetSubtype="1" fill="hold" grpId="0" nodeType="withEffect">
                                  <p:stCondLst>
                                    <p:cond delay="2000"/>
                                  </p:stCondLst>
                                  <p:childTnLst>
                                    <p:set>
                                      <p:cBhvr>
                                        <p:cTn id="51" dur="1" fill="hold">
                                          <p:stCondLst>
                                            <p:cond delay="0"/>
                                          </p:stCondLst>
                                        </p:cTn>
                                        <p:tgtEl>
                                          <p:spTgt spid="22"/>
                                        </p:tgtEl>
                                        <p:attrNameLst>
                                          <p:attrName>style.visibility</p:attrName>
                                        </p:attrNameLst>
                                      </p:cBhvr>
                                      <p:to>
                                        <p:strVal val="visible"/>
                                      </p:to>
                                    </p:set>
                                    <p:animEffect transition="in" filter="wheel(1)">
                                      <p:cBhvr>
                                        <p:cTn id="52" dur="500"/>
                                        <p:tgtEl>
                                          <p:spTgt spid="22"/>
                                        </p:tgtEl>
                                      </p:cBhvr>
                                    </p:animEffect>
                                  </p:childTnLst>
                                </p:cTn>
                              </p:par>
                            </p:childTnLst>
                          </p:cTn>
                        </p:par>
                        <p:par>
                          <p:cTn id="53" fill="hold">
                            <p:stCondLst>
                              <p:cond delay="2500"/>
                            </p:stCondLst>
                            <p:childTnLst>
                              <p:par>
                                <p:cTn id="54" presetID="22" presetClass="entr" presetSubtype="1"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up)">
                                      <p:cBhvr>
                                        <p:cTn id="5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6" grpId="1" uiExpand="1" build="allAtOnce"/>
      <p:bldP spid="7" grpId="0" uiExpand="1" animBg="1"/>
      <p:bldP spid="7" grpId="1" uiExpand="1" animBg="1"/>
      <p:bldP spid="11" grpId="0" uiExpand="1" animBg="1"/>
      <p:bldP spid="11" grpId="1" animBg="1"/>
      <p:bldP spid="12" grpId="0" animBg="1"/>
      <p:bldP spid="12" grpId="1" animBg="1"/>
      <p:bldP spid="17" grpId="0" animBg="1"/>
      <p:bldP spid="18" grpId="0"/>
      <p:bldP spid="21" grpId="0" animBg="1"/>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3"/>
          <p:cNvSpPr>
            <a:spLocks noGrp="1"/>
          </p:cNvSpPr>
          <p:nvPr>
            <p:ph sz="half" idx="2"/>
          </p:nvPr>
        </p:nvSpPr>
        <p:spPr>
          <a:xfrm>
            <a:off x="0" y="1066800"/>
            <a:ext cx="9144000" cy="5715000"/>
          </a:xfrm>
          <a:solidFill>
            <a:schemeClr val="tx1">
              <a:lumMod val="75000"/>
              <a:lumOff val="25000"/>
            </a:schemeClr>
          </a:solidFill>
        </p:spPr>
        <p:txBody>
          <a:bodyPr/>
          <a:lstStyle/>
          <a:p>
            <a:endParaRPr lang="en-US" dirty="0"/>
          </a:p>
        </p:txBody>
      </p:sp>
      <p:sp>
        <p:nvSpPr>
          <p:cNvPr id="2" name="Footer Placeholder 1"/>
          <p:cNvSpPr>
            <a:spLocks noGrp="1"/>
          </p:cNvSpPr>
          <p:nvPr>
            <p:ph type="ftr" sz="quarter" idx="3"/>
          </p:nvPr>
        </p:nvSpPr>
        <p:spPr/>
        <p:txBody>
          <a:bodyPr/>
          <a:lstStyle/>
          <a:p>
            <a:pPr algn="r"/>
            <a:fld id="{B1F92669-E9AC-495A-9485-4D654D029480}" type="slidenum">
              <a:rPr lang="en-GB" smtClean="0"/>
              <a:pPr algn="r"/>
              <a:t>26</a:t>
            </a:fld>
            <a:endParaRPr lang="en-GB" dirty="0"/>
          </a:p>
        </p:txBody>
      </p:sp>
      <p:sp>
        <p:nvSpPr>
          <p:cNvPr id="3" name="Text Placeholder 2"/>
          <p:cNvSpPr>
            <a:spLocks noGrp="1"/>
          </p:cNvSpPr>
          <p:nvPr>
            <p:ph type="body" sz="quarter" idx="14"/>
          </p:nvPr>
        </p:nvSpPr>
        <p:spPr/>
        <p:txBody>
          <a:bodyPr/>
          <a:lstStyle/>
          <a:p>
            <a:endParaRPr lang="en-US"/>
          </a:p>
        </p:txBody>
      </p:sp>
      <p:pic>
        <p:nvPicPr>
          <p:cNvPr id="2050" name="Picture 2" descr="https://git-scm.com/book/en/v2/images/branch-and-histo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 y="998825"/>
            <a:ext cx="6297521" cy="33849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24570" y="1837241"/>
            <a:ext cx="2462784" cy="707886"/>
          </a:xfrm>
          <a:prstGeom prst="rect">
            <a:avLst/>
          </a:prstGeom>
          <a:noFill/>
        </p:spPr>
        <p:txBody>
          <a:bodyPr wrap="square" rtlCol="0">
            <a:spAutoFit/>
          </a:bodyPr>
          <a:lstStyle/>
          <a:p>
            <a:r>
              <a:rPr lang="en-US" sz="2000" dirty="0">
                <a:solidFill>
                  <a:schemeClr val="bg1"/>
                </a:solidFill>
              </a:rPr>
              <a:t>A branch is simply a pointer to a commit:</a:t>
            </a:r>
          </a:p>
        </p:txBody>
      </p:sp>
      <p:sp>
        <p:nvSpPr>
          <p:cNvPr id="10" name="Rectangle 9"/>
          <p:cNvSpPr/>
          <p:nvPr/>
        </p:nvSpPr>
        <p:spPr bwMode="auto">
          <a:xfrm>
            <a:off x="609053" y="1821488"/>
            <a:ext cx="5828818" cy="781198"/>
          </a:xfrm>
          <a:prstGeom prst="rect">
            <a:avLst/>
          </a:prstGeom>
          <a:noFill/>
          <a:ln w="22225"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11" name="TextBox 10"/>
          <p:cNvSpPr txBox="1"/>
          <p:nvPr/>
        </p:nvSpPr>
        <p:spPr>
          <a:xfrm>
            <a:off x="6372607" y="1066801"/>
            <a:ext cx="2462785" cy="707886"/>
          </a:xfrm>
          <a:prstGeom prst="rect">
            <a:avLst/>
          </a:prstGeom>
          <a:noFill/>
        </p:spPr>
        <p:txBody>
          <a:bodyPr wrap="square" rtlCol="0">
            <a:spAutoFit/>
          </a:bodyPr>
          <a:lstStyle/>
          <a:p>
            <a:r>
              <a:rPr lang="en-US" sz="2000" dirty="0">
                <a:solidFill>
                  <a:schemeClr val="bg1"/>
                </a:solidFill>
              </a:rPr>
              <a:t>Head points to the current branch</a:t>
            </a:r>
          </a:p>
        </p:txBody>
      </p:sp>
      <p:sp>
        <p:nvSpPr>
          <p:cNvPr id="12" name="Rectangle 11"/>
          <p:cNvSpPr/>
          <p:nvPr/>
        </p:nvSpPr>
        <p:spPr bwMode="auto">
          <a:xfrm>
            <a:off x="3048000" y="1113443"/>
            <a:ext cx="5614086" cy="675712"/>
          </a:xfrm>
          <a:prstGeom prst="rect">
            <a:avLst/>
          </a:prstGeom>
          <a:noFill/>
          <a:ln w="22225"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7" name="Rectangle 26"/>
          <p:cNvSpPr/>
          <p:nvPr/>
        </p:nvSpPr>
        <p:spPr bwMode="auto">
          <a:xfrm>
            <a:off x="1318654" y="4336570"/>
            <a:ext cx="6225146" cy="2314374"/>
          </a:xfrm>
          <a:prstGeom prst="rect">
            <a:avLst/>
          </a:prstGeom>
          <a:solidFill>
            <a:schemeClr val="tx2"/>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pic>
        <p:nvPicPr>
          <p:cNvPr id="25"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752" t="10932" r="752"/>
          <a:stretch/>
        </p:blipFill>
        <p:spPr bwMode="auto">
          <a:xfrm>
            <a:off x="1365251" y="4669744"/>
            <a:ext cx="6107392"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TextBox 27"/>
          <p:cNvSpPr txBox="1"/>
          <p:nvPr/>
        </p:nvSpPr>
        <p:spPr>
          <a:xfrm>
            <a:off x="1249087" y="4348017"/>
            <a:ext cx="6142528" cy="323165"/>
          </a:xfrm>
          <a:prstGeom prst="rect">
            <a:avLst/>
          </a:prstGeom>
          <a:noFill/>
        </p:spPr>
        <p:txBody>
          <a:bodyPr wrap="square" rtlCol="0">
            <a:spAutoFit/>
          </a:bodyPr>
          <a:lstStyle/>
          <a:p>
            <a:r>
              <a:rPr lang="en-US" sz="1500" dirty="0">
                <a:solidFill>
                  <a:schemeClr val="accent2">
                    <a:lumMod val="40000"/>
                    <a:lumOff val="60000"/>
                  </a:schemeClr>
                </a:solidFill>
                <a:latin typeface="Lucida Console" panose="020B0609040504020204" pitchFamily="49" charset="0"/>
                <a:cs typeface="Courier New" panose="02070309020205020404" pitchFamily="49" charset="0"/>
              </a:rPr>
              <a:t>$ git log --</a:t>
            </a:r>
            <a:r>
              <a:rPr lang="en-US" sz="1500" dirty="0" err="1">
                <a:solidFill>
                  <a:schemeClr val="accent2">
                    <a:lumMod val="40000"/>
                    <a:lumOff val="60000"/>
                  </a:schemeClr>
                </a:solidFill>
                <a:latin typeface="Lucida Console" panose="020B0609040504020204" pitchFamily="49" charset="0"/>
                <a:cs typeface="Courier New" panose="02070309020205020404" pitchFamily="49" charset="0"/>
              </a:rPr>
              <a:t>oneline</a:t>
            </a:r>
            <a:r>
              <a:rPr lang="en-US" sz="1500" dirty="0">
                <a:solidFill>
                  <a:schemeClr val="accent2">
                    <a:lumMod val="40000"/>
                    <a:lumOff val="60000"/>
                  </a:schemeClr>
                </a:solidFill>
                <a:latin typeface="Lucida Console" panose="020B0609040504020204" pitchFamily="49" charset="0"/>
                <a:cs typeface="Courier New" panose="02070309020205020404" pitchFamily="49" charset="0"/>
              </a:rPr>
              <a:t> --</a:t>
            </a:r>
            <a:r>
              <a:rPr lang="en-US" sz="1500" b="1" dirty="0">
                <a:solidFill>
                  <a:schemeClr val="accent2">
                    <a:lumMod val="40000"/>
                    <a:lumOff val="60000"/>
                  </a:schemeClr>
                </a:solidFill>
                <a:latin typeface="Lucida Console" panose="020B0609040504020204" pitchFamily="49" charset="0"/>
                <a:cs typeface="Courier New" panose="02070309020205020404" pitchFamily="49" charset="0"/>
              </a:rPr>
              <a:t>decorate </a:t>
            </a:r>
          </a:p>
        </p:txBody>
      </p:sp>
      <p:sp>
        <p:nvSpPr>
          <p:cNvPr id="29" name="Rectangle 28"/>
          <p:cNvSpPr/>
          <p:nvPr/>
        </p:nvSpPr>
        <p:spPr bwMode="auto">
          <a:xfrm>
            <a:off x="2263611" y="4671159"/>
            <a:ext cx="1875209" cy="226286"/>
          </a:xfrm>
          <a:prstGeom prst="rect">
            <a:avLst/>
          </a:prstGeom>
          <a:noFill/>
          <a:ln w="22225"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30" name="Rectangle 29"/>
          <p:cNvSpPr/>
          <p:nvPr/>
        </p:nvSpPr>
        <p:spPr bwMode="auto">
          <a:xfrm>
            <a:off x="3615343" y="4419600"/>
            <a:ext cx="1223751" cy="207772"/>
          </a:xfrm>
          <a:prstGeom prst="rect">
            <a:avLst/>
          </a:prstGeom>
          <a:noFill/>
          <a:ln w="22225"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33" name="Text Placeholder 4"/>
          <p:cNvSpPr txBox="1">
            <a:spLocks/>
          </p:cNvSpPr>
          <p:nvPr/>
        </p:nvSpPr>
        <p:spPr>
          <a:xfrm>
            <a:off x="2129551" y="228601"/>
            <a:ext cx="4882682"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What’s a branch?</a:t>
            </a:r>
          </a:p>
        </p:txBody>
      </p:sp>
    </p:spTree>
    <p:extLst>
      <p:ext uri="{BB962C8B-B14F-4D97-AF65-F5344CB8AC3E}">
        <p14:creationId xmlns:p14="http://schemas.microsoft.com/office/powerpoint/2010/main" val="3597948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10"/>
                                        <p:tgtEl>
                                          <p:spTgt spid="10"/>
                                        </p:tgtEl>
                                      </p:cBhvr>
                                    </p:animEffect>
                                    <p:set>
                                      <p:cBhvr>
                                        <p:cTn id="12" dur="1" fill="hold">
                                          <p:stCondLst>
                                            <p:cond delay="9"/>
                                          </p:stCondLst>
                                        </p:cTn>
                                        <p:tgtEl>
                                          <p:spTgt spid="10"/>
                                        </p:tgtEl>
                                        <p:attrNameLst>
                                          <p:attrName>style.visibility</p:attrName>
                                        </p:attrNameLst>
                                      </p:cBhvr>
                                      <p:to>
                                        <p:strVal val="hidden"/>
                                      </p:to>
                                    </p:set>
                                  </p:childTnLst>
                                </p:cTn>
                              </p:par>
                              <p:par>
                                <p:cTn id="13" presetID="21" presetClass="entr" presetSubtype="1"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heel(1)">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10"/>
                                        <p:tgtEl>
                                          <p:spTgt spid="12"/>
                                        </p:tgtEl>
                                      </p:cBhvr>
                                    </p:animEffect>
                                    <p:set>
                                      <p:cBhvr>
                                        <p:cTn id="20" dur="1" fill="hold">
                                          <p:stCondLst>
                                            <p:cond delay="9"/>
                                          </p:stCondLst>
                                        </p:cTn>
                                        <p:tgtEl>
                                          <p:spTgt spid="12"/>
                                        </p:tgtEl>
                                        <p:attrNameLst>
                                          <p:attrName>style.visibility</p:attrName>
                                        </p:attrNameLst>
                                      </p:cBhvr>
                                      <p:to>
                                        <p:strVal val="hidden"/>
                                      </p:to>
                                    </p:set>
                                  </p:childTnLst>
                                </p:cTn>
                              </p:par>
                            </p:childTnLst>
                          </p:cTn>
                        </p:par>
                        <p:par>
                          <p:cTn id="21" fill="hold">
                            <p:stCondLst>
                              <p:cond delay="10"/>
                            </p:stCondLst>
                            <p:childTnLst>
                              <p:par>
                                <p:cTn id="22" presetID="1" presetClass="entr" presetSubtype="0" fill="hold" grpId="0" nodeType="afterEffect">
                                  <p:stCondLst>
                                    <p:cond delay="250"/>
                                  </p:stCondLst>
                                  <p:iterate type="lt">
                                    <p:tmAbs val="100"/>
                                  </p:iterate>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childTnLst>
                                </p:cTn>
                              </p:par>
                            </p:childTnLst>
                          </p:cTn>
                        </p:par>
                        <p:par>
                          <p:cTn id="26" fill="hold">
                            <p:stCondLst>
                              <p:cond delay="2761"/>
                            </p:stCondLst>
                            <p:childTnLst>
                              <p:par>
                                <p:cTn id="27" presetID="22" presetClass="entr" presetSubtype="1" fill="hold" nodeType="afterEffect">
                                  <p:stCondLst>
                                    <p:cond delay="250"/>
                                  </p:stCondLst>
                                  <p:childTnLst>
                                    <p:set>
                                      <p:cBhvr>
                                        <p:cTn id="28" dur="1" fill="hold">
                                          <p:stCondLst>
                                            <p:cond delay="0"/>
                                          </p:stCondLst>
                                        </p:cTn>
                                        <p:tgtEl>
                                          <p:spTgt spid="25"/>
                                        </p:tgtEl>
                                        <p:attrNameLst>
                                          <p:attrName>style.visibility</p:attrName>
                                        </p:attrNameLst>
                                      </p:cBhvr>
                                      <p:to>
                                        <p:strVal val="visible"/>
                                      </p:to>
                                    </p:set>
                                    <p:animEffect transition="in" filter="wipe(up)">
                                      <p:cBhvr>
                                        <p:cTn id="29" dur="200"/>
                                        <p:tgtEl>
                                          <p:spTgt spid="25"/>
                                        </p:tgtEl>
                                      </p:cBhvr>
                                    </p:animEffect>
                                  </p:childTnLst>
                                </p:cTn>
                              </p:par>
                            </p:childTnLst>
                          </p:cTn>
                        </p:par>
                        <p:par>
                          <p:cTn id="30" fill="hold">
                            <p:stCondLst>
                              <p:cond delay="3211"/>
                            </p:stCondLst>
                            <p:childTnLst>
                              <p:par>
                                <p:cTn id="31" presetID="21" presetClass="entr" presetSubtype="1"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heel(1)">
                                      <p:cBhvr>
                                        <p:cTn id="33" dur="500"/>
                                        <p:tgtEl>
                                          <p:spTgt spid="30"/>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wheel(1)">
                                      <p:cBhvr>
                                        <p:cTn id="3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2" grpId="0" animBg="1"/>
      <p:bldP spid="12" grpId="1" animBg="1"/>
      <p:bldP spid="27" grpId="0" animBg="1"/>
      <p:bldP spid="28" grpId="0"/>
      <p:bldP spid="29" grpId="0" animBg="1"/>
      <p:bldP spid="3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3"/>
          <p:cNvSpPr>
            <a:spLocks noGrp="1"/>
          </p:cNvSpPr>
          <p:nvPr>
            <p:ph sz="half" idx="2"/>
          </p:nvPr>
        </p:nvSpPr>
        <p:spPr>
          <a:xfrm>
            <a:off x="0" y="1066800"/>
            <a:ext cx="9144000" cy="5715000"/>
          </a:xfrm>
          <a:solidFill>
            <a:schemeClr val="tx1">
              <a:lumMod val="75000"/>
              <a:lumOff val="25000"/>
            </a:schemeClr>
          </a:solidFill>
        </p:spPr>
        <p:txBody>
          <a:bodyPr/>
          <a:lstStyle/>
          <a:p>
            <a:endParaRPr lang="en-US" dirty="0"/>
          </a:p>
        </p:txBody>
      </p:sp>
      <p:sp>
        <p:nvSpPr>
          <p:cNvPr id="2" name="Footer Placeholder 1"/>
          <p:cNvSpPr>
            <a:spLocks noGrp="1"/>
          </p:cNvSpPr>
          <p:nvPr>
            <p:ph type="ftr" sz="quarter" idx="3"/>
          </p:nvPr>
        </p:nvSpPr>
        <p:spPr/>
        <p:txBody>
          <a:bodyPr/>
          <a:lstStyle/>
          <a:p>
            <a:pPr algn="r"/>
            <a:fld id="{B1F92669-E9AC-495A-9485-4D654D029480}" type="slidenum">
              <a:rPr lang="en-GB" smtClean="0"/>
              <a:pPr algn="r"/>
              <a:t>27</a:t>
            </a:fld>
            <a:endParaRPr lang="en-GB" dirty="0"/>
          </a:p>
        </p:txBody>
      </p:sp>
      <p:sp>
        <p:nvSpPr>
          <p:cNvPr id="3" name="Text Placeholder 2"/>
          <p:cNvSpPr>
            <a:spLocks noGrp="1"/>
          </p:cNvSpPr>
          <p:nvPr>
            <p:ph type="body" sz="quarter" idx="14"/>
          </p:nvPr>
        </p:nvSpPr>
        <p:spPr/>
        <p:txBody>
          <a:bodyPr/>
          <a:lstStyle/>
          <a:p>
            <a:endParaRPr lang="en-US"/>
          </a:p>
        </p:txBody>
      </p:sp>
      <p:sp>
        <p:nvSpPr>
          <p:cNvPr id="31" name="Text Placeholder 4"/>
          <p:cNvSpPr>
            <a:spLocks noGrp="1"/>
          </p:cNvSpPr>
          <p:nvPr>
            <p:ph type="body" sz="quarter" idx="15"/>
          </p:nvPr>
        </p:nvSpPr>
        <p:spPr>
          <a:xfrm>
            <a:off x="669263" y="1295296"/>
            <a:ext cx="7863609" cy="432757"/>
          </a:xfrm>
        </p:spPr>
        <p:txBody>
          <a:bodyPr>
            <a:normAutofit fontScale="85000" lnSpcReduction="10000"/>
          </a:bodyPr>
          <a:lstStyle/>
          <a:p>
            <a:r>
              <a:rPr lang="en-US" sz="3200" b="0" dirty="0">
                <a:solidFill>
                  <a:schemeClr val="bg1"/>
                </a:solidFill>
              </a:rPr>
              <a:t>Merging branches creates a new commit</a:t>
            </a:r>
          </a:p>
        </p:txBody>
      </p:sp>
      <p:pic>
        <p:nvPicPr>
          <p:cNvPr id="5122" name="Picture 2" descr="A merge comm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992" y="2133233"/>
            <a:ext cx="8586408" cy="339163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auto">
          <a:xfrm>
            <a:off x="7512624" y="3429000"/>
            <a:ext cx="1425188" cy="762000"/>
          </a:xfrm>
          <a:prstGeom prst="rect">
            <a:avLst/>
          </a:prstGeom>
          <a:noFill/>
          <a:ln w="22225"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18" name="Rectangle 17"/>
          <p:cNvSpPr/>
          <p:nvPr/>
        </p:nvSpPr>
        <p:spPr bwMode="auto">
          <a:xfrm>
            <a:off x="2674261" y="5188704"/>
            <a:ext cx="3513933" cy="1079673"/>
          </a:xfrm>
          <a:prstGeom prst="rect">
            <a:avLst/>
          </a:prstGeom>
          <a:solidFill>
            <a:schemeClr val="tx2"/>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0" name="TextBox 19"/>
          <p:cNvSpPr txBox="1"/>
          <p:nvPr/>
        </p:nvSpPr>
        <p:spPr>
          <a:xfrm>
            <a:off x="2637690" y="5250078"/>
            <a:ext cx="3365323" cy="323165"/>
          </a:xfrm>
          <a:prstGeom prst="rect">
            <a:avLst/>
          </a:prstGeom>
          <a:noFill/>
        </p:spPr>
        <p:txBody>
          <a:bodyPr wrap="square" rtlCol="0">
            <a:spAutoFit/>
          </a:bodyPr>
          <a:lstStyle/>
          <a:p>
            <a:r>
              <a:rPr lang="en-US" sz="1500" dirty="0">
                <a:solidFill>
                  <a:schemeClr val="accent2">
                    <a:lumMod val="40000"/>
                    <a:lumOff val="60000"/>
                  </a:schemeClr>
                </a:solidFill>
                <a:latin typeface="Lucida Console" panose="020B0609040504020204" pitchFamily="49" charset="0"/>
                <a:cs typeface="Courier New" panose="02070309020205020404" pitchFamily="49" charset="0"/>
              </a:rPr>
              <a:t>$ git merge --no-</a:t>
            </a:r>
            <a:r>
              <a:rPr lang="en-US" sz="1500" dirty="0" err="1">
                <a:solidFill>
                  <a:schemeClr val="accent2">
                    <a:lumMod val="40000"/>
                    <a:lumOff val="60000"/>
                  </a:schemeClr>
                </a:solidFill>
                <a:latin typeface="Lucida Console" panose="020B0609040504020204" pitchFamily="49" charset="0"/>
                <a:cs typeface="Courier New" panose="02070309020205020404" pitchFamily="49" charset="0"/>
              </a:rPr>
              <a:t>ff</a:t>
            </a:r>
            <a:r>
              <a:rPr lang="en-US" sz="1500" b="1" dirty="0">
                <a:solidFill>
                  <a:schemeClr val="accent2">
                    <a:lumMod val="40000"/>
                    <a:lumOff val="60000"/>
                  </a:schemeClr>
                </a:solidFill>
                <a:latin typeface="Lucida Console" panose="020B0609040504020204" pitchFamily="49" charset="0"/>
                <a:cs typeface="Courier New" panose="02070309020205020404" pitchFamily="49" charset="0"/>
              </a:rPr>
              <a:t> </a:t>
            </a:r>
          </a:p>
        </p:txBody>
      </p:sp>
    </p:spTree>
    <p:extLst>
      <p:ext uri="{BB962C8B-B14F-4D97-AF65-F5344CB8AC3E}">
        <p14:creationId xmlns:p14="http://schemas.microsoft.com/office/powerpoint/2010/main" val="35276860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par>
                          <p:cTn id="9" fill="hold">
                            <p:stCondLst>
                              <p:cond delay="1501"/>
                            </p:stCondLst>
                            <p:childTnLst>
                              <p:par>
                                <p:cTn id="10" presetID="21" presetClass="entr" presetSubtype="4"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4)">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28</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p:txBody>
          <a:bodyPr/>
          <a:lstStyle/>
          <a:p>
            <a:endParaRPr lang="en-US" dirty="0"/>
          </a:p>
        </p:txBody>
      </p:sp>
      <p:sp>
        <p:nvSpPr>
          <p:cNvPr id="5" name="Text Placeholder 4"/>
          <p:cNvSpPr>
            <a:spLocks noGrp="1"/>
          </p:cNvSpPr>
          <p:nvPr>
            <p:ph type="body" sz="quarter" idx="15"/>
          </p:nvPr>
        </p:nvSpPr>
        <p:spPr/>
        <p:txBody>
          <a:bodyPr/>
          <a:lstStyle/>
          <a:p>
            <a:endParaRPr lang="en-US" dirty="0"/>
          </a:p>
        </p:txBody>
      </p:sp>
      <p:sp>
        <p:nvSpPr>
          <p:cNvPr id="6" name="Rectangle 5"/>
          <p:cNvSpPr/>
          <p:nvPr/>
        </p:nvSpPr>
        <p:spPr bwMode="auto">
          <a:xfrm>
            <a:off x="288392" y="2133600"/>
            <a:ext cx="8285670" cy="2314374"/>
          </a:xfrm>
          <a:prstGeom prst="rect">
            <a:avLst/>
          </a:prstGeom>
          <a:solidFill>
            <a:schemeClr val="tx2"/>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7" name="TextBox 6"/>
          <p:cNvSpPr txBox="1"/>
          <p:nvPr/>
        </p:nvSpPr>
        <p:spPr>
          <a:xfrm>
            <a:off x="232499" y="2133600"/>
            <a:ext cx="8175705" cy="1077218"/>
          </a:xfrm>
          <a:prstGeom prst="rect">
            <a:avLst/>
          </a:prstGeom>
          <a:noFill/>
        </p:spPr>
        <p:txBody>
          <a:bodyPr wrap="square" rtlCol="0">
            <a:spAutoFit/>
          </a:bodyPr>
          <a:lstStyle/>
          <a:p>
            <a:r>
              <a:rPr lang="en-US" sz="1600" dirty="0">
                <a:solidFill>
                  <a:schemeClr val="bg1"/>
                </a:solidFill>
                <a:latin typeface="Lucida Console" panose="020B0609040504020204" pitchFamily="49" charset="0"/>
              </a:rPr>
              <a:t>$ git branch -v </a:t>
            </a:r>
            <a:br>
              <a:rPr lang="en-US" sz="1600" dirty="0">
                <a:solidFill>
                  <a:schemeClr val="bg1"/>
                </a:solidFill>
                <a:latin typeface="Lucida Console" panose="020B0609040504020204" pitchFamily="49" charset="0"/>
              </a:rPr>
            </a:br>
            <a:r>
              <a:rPr lang="en-US" sz="1600" dirty="0">
                <a:solidFill>
                  <a:schemeClr val="bg1"/>
                </a:solidFill>
                <a:latin typeface="Lucida Console" panose="020B0609040504020204" pitchFamily="49" charset="0"/>
              </a:rPr>
              <a:t>  </a:t>
            </a:r>
            <a:r>
              <a:rPr lang="en-US" sz="1600" dirty="0" err="1">
                <a:solidFill>
                  <a:schemeClr val="bg1"/>
                </a:solidFill>
                <a:latin typeface="Lucida Console" panose="020B0609040504020204" pitchFamily="49" charset="0"/>
              </a:rPr>
              <a:t>scifi</a:t>
            </a:r>
            <a:r>
              <a:rPr lang="en-US" sz="1600" dirty="0">
                <a:solidFill>
                  <a:schemeClr val="bg1"/>
                </a:solidFill>
                <a:latin typeface="Lucida Console" panose="020B0609040504020204" pitchFamily="49" charset="0"/>
              </a:rPr>
              <a:t> 93b412c fix </a:t>
            </a:r>
            <a:r>
              <a:rPr lang="en-US" sz="1600" dirty="0" err="1">
                <a:solidFill>
                  <a:schemeClr val="bg1"/>
                </a:solidFill>
                <a:latin typeface="Lucida Console" panose="020B0609040504020204" pitchFamily="49" charset="0"/>
              </a:rPr>
              <a:t>javascript</a:t>
            </a:r>
            <a:r>
              <a:rPr lang="en-US" sz="1600" dirty="0">
                <a:solidFill>
                  <a:schemeClr val="bg1"/>
                </a:solidFill>
                <a:latin typeface="Lucida Console" panose="020B0609040504020204" pitchFamily="49" charset="0"/>
              </a:rPr>
              <a:t> issue </a:t>
            </a:r>
          </a:p>
          <a:p>
            <a:r>
              <a:rPr lang="en-US" sz="1600" dirty="0">
                <a:solidFill>
                  <a:schemeClr val="bg1"/>
                </a:solidFill>
                <a:latin typeface="Lucida Console" panose="020B0609040504020204" pitchFamily="49" charset="0"/>
              </a:rPr>
              <a:t>* master 7a98805 Merge branch ‘</a:t>
            </a:r>
            <a:r>
              <a:rPr lang="en-US" sz="1600" dirty="0" err="1">
                <a:solidFill>
                  <a:schemeClr val="bg1"/>
                </a:solidFill>
                <a:latin typeface="Lucida Console" panose="020B0609040504020204" pitchFamily="49" charset="0"/>
              </a:rPr>
              <a:t>scifi</a:t>
            </a:r>
            <a:r>
              <a:rPr lang="en-US" sz="1600" dirty="0">
                <a:solidFill>
                  <a:schemeClr val="bg1"/>
                </a:solidFill>
                <a:latin typeface="Lucida Console" panose="020B0609040504020204" pitchFamily="49" charset="0"/>
              </a:rPr>
              <a:t>' </a:t>
            </a:r>
          </a:p>
          <a:p>
            <a:r>
              <a:rPr lang="en-US" sz="1600" dirty="0">
                <a:solidFill>
                  <a:schemeClr val="bg1"/>
                </a:solidFill>
                <a:latin typeface="Lucida Console" panose="020B0609040504020204" pitchFamily="49" charset="0"/>
              </a:rPr>
              <a:t>  testing 782fd34 add f451</a:t>
            </a:r>
            <a:endParaRPr lang="en-US" sz="1500" b="1" dirty="0">
              <a:solidFill>
                <a:schemeClr val="bg1"/>
              </a:solidFill>
              <a:latin typeface="Lucida Console" panose="020B0609040504020204" pitchFamily="49" charset="0"/>
              <a:cs typeface="Courier New" panose="02070309020205020404" pitchFamily="49" charset="0"/>
            </a:endParaRPr>
          </a:p>
        </p:txBody>
      </p:sp>
      <p:sp>
        <p:nvSpPr>
          <p:cNvPr id="8" name="Rectangle 7"/>
          <p:cNvSpPr/>
          <p:nvPr/>
        </p:nvSpPr>
        <p:spPr bwMode="auto">
          <a:xfrm>
            <a:off x="486991" y="2209800"/>
            <a:ext cx="1875209" cy="226286"/>
          </a:xfrm>
          <a:prstGeom prst="rect">
            <a:avLst/>
          </a:prstGeom>
          <a:noFill/>
          <a:ln w="22225"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9" name="Line Callout 1 8"/>
          <p:cNvSpPr/>
          <p:nvPr/>
        </p:nvSpPr>
        <p:spPr bwMode="auto">
          <a:xfrm>
            <a:off x="838200" y="3414294"/>
            <a:ext cx="1823687" cy="715212"/>
          </a:xfrm>
          <a:prstGeom prst="borderCallout1">
            <a:avLst>
              <a:gd name="adj1" fmla="val 18750"/>
              <a:gd name="adj2" fmla="val -8333"/>
              <a:gd name="adj3" fmla="val -51753"/>
              <a:gd name="adj4" fmla="val -23490"/>
            </a:avLst>
          </a:prstGeom>
          <a:solidFill>
            <a:schemeClr val="accent2">
              <a:lumMod val="40000"/>
              <a:lumOff val="60000"/>
            </a:schemeClr>
          </a:solidFill>
          <a:ln w="22225" cap="flat" cmpd="sng" algn="ctr">
            <a:solidFill>
              <a:schemeClr val="accent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rPr>
              <a:t>Branches</a:t>
            </a:r>
            <a:r>
              <a:rPr kumimoji="0" lang="en-US" sz="1200" b="1" i="0" u="none" strike="noStrike" cap="none" normalizeH="0" dirty="0">
                <a:ln>
                  <a:noFill/>
                </a:ln>
                <a:solidFill>
                  <a:schemeClr val="tx1"/>
                </a:solidFill>
                <a:effectLst/>
                <a:latin typeface="Arial" charset="0"/>
              </a:rPr>
              <a:t> </a:t>
            </a:r>
            <a:r>
              <a:rPr kumimoji="0" lang="en-US" sz="1200" b="1" i="1" u="none" strike="noStrike" cap="none" normalizeH="0" dirty="0">
                <a:ln>
                  <a:noFill/>
                </a:ln>
                <a:solidFill>
                  <a:schemeClr val="tx1"/>
                </a:solidFill>
                <a:effectLst/>
                <a:latin typeface="Arial" charset="0"/>
              </a:rPr>
              <a:t>without </a:t>
            </a:r>
            <a:r>
              <a:rPr kumimoji="0" lang="en-US" sz="1200" b="1" u="none" strike="noStrike" cap="none" normalizeH="0" dirty="0">
                <a:ln>
                  <a:noFill/>
                </a:ln>
                <a:solidFill>
                  <a:schemeClr val="tx1"/>
                </a:solidFill>
                <a:effectLst/>
                <a:latin typeface="Arial" charset="0"/>
              </a:rPr>
              <a:t>a ‘*' are fully merged and may be deleted safely</a:t>
            </a:r>
            <a:endParaRPr kumimoji="0" lang="en-US" sz="1200" b="1" u="none" strike="noStrike" cap="none" normalizeH="0" baseline="0" dirty="0">
              <a:ln>
                <a:noFill/>
              </a:ln>
              <a:solidFill>
                <a:schemeClr val="tx1"/>
              </a:solidFill>
              <a:effectLst/>
              <a:latin typeface="Arial" charset="0"/>
            </a:endParaRPr>
          </a:p>
        </p:txBody>
      </p:sp>
      <p:sp>
        <p:nvSpPr>
          <p:cNvPr id="11" name="Text Placeholder 4"/>
          <p:cNvSpPr txBox="1">
            <a:spLocks/>
          </p:cNvSpPr>
          <p:nvPr/>
        </p:nvSpPr>
        <p:spPr>
          <a:xfrm>
            <a:off x="2129551" y="228601"/>
            <a:ext cx="4882682"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Git branch commands</a:t>
            </a:r>
          </a:p>
        </p:txBody>
      </p:sp>
    </p:spTree>
    <p:extLst>
      <p:ext uri="{BB962C8B-B14F-4D97-AF65-F5344CB8AC3E}">
        <p14:creationId xmlns:p14="http://schemas.microsoft.com/office/powerpoint/2010/main" val="27276283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b="1" smtClean="0"/>
              <a:pPr algn="r"/>
              <a:t>2</a:t>
            </a:fld>
            <a:endParaRPr lang="en-GB" b="1" dirty="0"/>
          </a:p>
        </p:txBody>
      </p:sp>
      <p:sp>
        <p:nvSpPr>
          <p:cNvPr id="3" name="Text Placeholder 2"/>
          <p:cNvSpPr>
            <a:spLocks noGrp="1"/>
          </p:cNvSpPr>
          <p:nvPr>
            <p:ph type="body" sz="quarter" idx="14"/>
          </p:nvPr>
        </p:nvSpPr>
        <p:spPr/>
        <p:txBody>
          <a:bodyPr/>
          <a:lstStyle/>
          <a:p>
            <a:endParaRPr lang="en-US" b="1" dirty="0"/>
          </a:p>
        </p:txBody>
      </p:sp>
      <p:sp>
        <p:nvSpPr>
          <p:cNvPr id="4" name="Content Placeholder 3"/>
          <p:cNvSpPr>
            <a:spLocks noGrp="1"/>
          </p:cNvSpPr>
          <p:nvPr>
            <p:ph sz="half" idx="2"/>
          </p:nvPr>
        </p:nvSpPr>
        <p:spPr>
          <a:xfrm>
            <a:off x="245908" y="1176561"/>
            <a:ext cx="8649969" cy="3948202"/>
          </a:xfrm>
        </p:spPr>
        <p:txBody>
          <a:bodyPr>
            <a:noAutofit/>
          </a:bodyPr>
          <a:lstStyle/>
          <a:p>
            <a:pPr marL="171450" indent="-171450">
              <a:spcAft>
                <a:spcPts val="100"/>
              </a:spcAft>
              <a:buFont typeface="Arial" charset="0"/>
              <a:buChar char="•"/>
            </a:pPr>
            <a:r>
              <a:rPr lang="en-US" sz="3200" i="1" dirty="0"/>
              <a:t>HEAD </a:t>
            </a:r>
            <a:r>
              <a:rPr lang="en-US" sz="3200" dirty="0"/>
              <a:t>points to the </a:t>
            </a:r>
            <a:r>
              <a:rPr lang="en-US" sz="3200" i="1" dirty="0"/>
              <a:t>branch</a:t>
            </a:r>
            <a:r>
              <a:rPr lang="en-US" sz="3200" dirty="0"/>
              <a:t> where your commits and checkouts will occur.</a:t>
            </a:r>
          </a:p>
          <a:p>
            <a:pPr marL="171450" indent="-171450">
              <a:spcAft>
                <a:spcPts val="100"/>
              </a:spcAft>
              <a:buFont typeface="Arial" charset="0"/>
              <a:buChar char="•"/>
            </a:pPr>
            <a:r>
              <a:rPr lang="en-US" sz="3200" dirty="0"/>
              <a:t>Git commands either:</a:t>
            </a:r>
          </a:p>
          <a:p>
            <a:pPr marL="350838" lvl="1" indent="-171450">
              <a:spcBef>
                <a:spcPts val="0"/>
              </a:spcBef>
              <a:spcAft>
                <a:spcPts val="0"/>
              </a:spcAft>
              <a:buFont typeface="Arial" charset="0"/>
              <a:buChar char="•"/>
            </a:pPr>
            <a:r>
              <a:rPr lang="en-US" sz="3200" dirty="0"/>
              <a:t>Move data between these areas. Or</a:t>
            </a:r>
          </a:p>
          <a:p>
            <a:pPr marL="350838" lvl="1" indent="-171450">
              <a:spcBef>
                <a:spcPts val="0"/>
              </a:spcBef>
              <a:spcAft>
                <a:spcPts val="0"/>
              </a:spcAft>
              <a:buFont typeface="Arial" charset="0"/>
              <a:buChar char="•"/>
            </a:pPr>
            <a:r>
              <a:rPr lang="en-US" sz="3200" dirty="0"/>
              <a:t>Move the current head. Or</a:t>
            </a:r>
          </a:p>
          <a:p>
            <a:pPr marL="350838" lvl="1" indent="-171450">
              <a:spcBef>
                <a:spcPts val="0"/>
              </a:spcBef>
              <a:spcAft>
                <a:spcPts val="0"/>
              </a:spcAft>
              <a:buFont typeface="Arial" charset="0"/>
              <a:buChar char="•"/>
            </a:pPr>
            <a:r>
              <a:rPr lang="en-US" sz="3200" dirty="0"/>
              <a:t>Run a report</a:t>
            </a:r>
          </a:p>
        </p:txBody>
      </p:sp>
      <p:sp>
        <p:nvSpPr>
          <p:cNvPr id="6" name="TextBox 5"/>
          <p:cNvSpPr txBox="1"/>
          <p:nvPr/>
        </p:nvSpPr>
        <p:spPr>
          <a:xfrm>
            <a:off x="1371600" y="152400"/>
            <a:ext cx="5029200" cy="584775"/>
          </a:xfrm>
          <a:prstGeom prst="rect">
            <a:avLst/>
          </a:prstGeom>
          <a:noFill/>
        </p:spPr>
        <p:txBody>
          <a:bodyPr wrap="square" rtlCol="0">
            <a:spAutoFit/>
          </a:bodyPr>
          <a:lstStyle/>
          <a:p>
            <a:r>
              <a:rPr lang="en-US" sz="3200" b="1" dirty="0"/>
              <a:t>Getting to Know Git</a:t>
            </a:r>
          </a:p>
        </p:txBody>
      </p:sp>
    </p:spTree>
    <p:extLst>
      <p:ext uri="{BB962C8B-B14F-4D97-AF65-F5344CB8AC3E}">
        <p14:creationId xmlns:p14="http://schemas.microsoft.com/office/powerpoint/2010/main" val="4963162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rgbClr val="B2B2B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rgbClr val="B2B2B2"/>
                                      </p:to>
                                    </p:animClr>
                                  </p:sub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2" end="2"/>
                                            </p:txEl>
                                          </p:spTgt>
                                        </p:tgtEl>
                                        <p:attrNameLst>
                                          <p:attrName>ppt_c</p:attrName>
                                        </p:attrNameLst>
                                      </p:cBhvr>
                                      <p:to>
                                        <a:srgbClr val="B2B2B2"/>
                                      </p:to>
                                    </p:animClr>
                                  </p:sub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3" end="3"/>
                                            </p:txEl>
                                          </p:spTgt>
                                        </p:tgtEl>
                                        <p:attrNameLst>
                                          <p:attrName>ppt_c</p:attrName>
                                        </p:attrNameLst>
                                      </p:cBhvr>
                                      <p:to>
                                        <a:srgbClr val="B2B2B2"/>
                                      </p:to>
                                    </p:animClr>
                                  </p:sub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4" end="4"/>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bwMode="auto">
          <a:xfrm>
            <a:off x="4641348" y="5717847"/>
            <a:ext cx="3532250" cy="1053747"/>
          </a:xfrm>
          <a:prstGeom prst="rect">
            <a:avLst/>
          </a:prstGeom>
          <a:solidFill>
            <a:srgbClr val="21212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7195" name="Rectangle 7194"/>
          <p:cNvSpPr/>
          <p:nvPr/>
        </p:nvSpPr>
        <p:spPr bwMode="auto">
          <a:xfrm>
            <a:off x="312091" y="5699702"/>
            <a:ext cx="3654425" cy="1053747"/>
          </a:xfrm>
          <a:prstGeom prst="rect">
            <a:avLst/>
          </a:prstGeom>
          <a:solidFill>
            <a:srgbClr val="21212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28" name="Straight Connector 27"/>
          <p:cNvCxnSpPr/>
          <p:nvPr/>
        </p:nvCxnSpPr>
        <p:spPr bwMode="auto">
          <a:xfrm>
            <a:off x="1145899" y="1092859"/>
            <a:ext cx="0" cy="4354913"/>
          </a:xfrm>
          <a:prstGeom prst="line">
            <a:avLst/>
          </a:prstGeom>
          <a:solidFill>
            <a:schemeClr val="accent2"/>
          </a:solidFill>
          <a:ln w="9525"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flipH="1">
            <a:off x="2450355" y="1092859"/>
            <a:ext cx="61344" cy="4342556"/>
          </a:xfrm>
          <a:prstGeom prst="line">
            <a:avLst/>
          </a:prstGeom>
          <a:solidFill>
            <a:schemeClr val="accent2"/>
          </a:solidFill>
          <a:ln w="9525" cap="flat" cmpd="sng" algn="ctr">
            <a:solidFill>
              <a:schemeClr val="tx1"/>
            </a:solidFill>
            <a:prstDash val="solid"/>
            <a:round/>
            <a:headEnd type="none" w="med" len="med"/>
            <a:tailEnd type="none" w="med" len="med"/>
          </a:ln>
          <a:effectLst/>
        </p:spPr>
      </p:cxnSp>
      <p:sp>
        <p:nvSpPr>
          <p:cNvPr id="2" name="Footer Placeholder 1"/>
          <p:cNvSpPr>
            <a:spLocks noGrp="1"/>
          </p:cNvSpPr>
          <p:nvPr>
            <p:ph type="ftr" sz="quarter" idx="3"/>
          </p:nvPr>
        </p:nvSpPr>
        <p:spPr/>
        <p:txBody>
          <a:bodyPr/>
          <a:lstStyle/>
          <a:p>
            <a:pPr algn="r"/>
            <a:fld id="{B1F92669-E9AC-495A-9485-4D654D029480}" type="slidenum">
              <a:rPr lang="en-GB" smtClean="0"/>
              <a:pPr algn="r"/>
              <a:t>29</a:t>
            </a:fld>
            <a:endParaRPr lang="en-GB" dirty="0"/>
          </a:p>
        </p:txBody>
      </p:sp>
      <p:sp>
        <p:nvSpPr>
          <p:cNvPr id="4" name="AutoShape 2" descr="Image result for rebas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rebas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http://www.artificialworlds.net/presentations/difficult-merges-in-git/merge-or-rebase.svg"/>
          <p:cNvSpPr>
            <a:spLocks noChangeAspect="1" noChangeArrowheads="1"/>
          </p:cNvSpPr>
          <p:nvPr/>
        </p:nvSpPr>
        <p:spPr bwMode="auto">
          <a:xfrm>
            <a:off x="460375" y="-3957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3" descr="http://www.artificialworlds.net/presentations/difficult-merges-in-git/merge-3.svg"/>
          <p:cNvSpPr>
            <a:spLocks noChangeAspect="1" noChangeArrowheads="1"/>
          </p:cNvSpPr>
          <p:nvPr/>
        </p:nvSpPr>
        <p:spPr bwMode="auto">
          <a:xfrm>
            <a:off x="612775" y="-2433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5" descr="Image result for rebase"/>
          <p:cNvSpPr>
            <a:spLocks noChangeAspect="1" noChangeArrowheads="1"/>
          </p:cNvSpPr>
          <p:nvPr/>
        </p:nvSpPr>
        <p:spPr bwMode="auto">
          <a:xfrm>
            <a:off x="765175" y="-909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bwMode="auto">
          <a:xfrm>
            <a:off x="893513" y="4376310"/>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m1</a:t>
            </a:r>
            <a:endParaRPr kumimoji="0" lang="en-US" sz="2000" b="1" i="0" u="none" strike="noStrike" cap="none" normalizeH="0" baseline="0" dirty="0">
              <a:ln>
                <a:noFill/>
              </a:ln>
              <a:solidFill>
                <a:schemeClr val="tx1"/>
              </a:solidFill>
              <a:effectLst/>
              <a:latin typeface="Arial" charset="0"/>
            </a:endParaRPr>
          </a:p>
        </p:txBody>
      </p:sp>
      <p:sp>
        <p:nvSpPr>
          <p:cNvPr id="18" name="Rectangle 17"/>
          <p:cNvSpPr/>
          <p:nvPr/>
        </p:nvSpPr>
        <p:spPr bwMode="auto">
          <a:xfrm>
            <a:off x="893513" y="3669503"/>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m2</a:t>
            </a:r>
            <a:endParaRPr kumimoji="0" lang="en-US" sz="2000" b="1" i="0" u="none" strike="noStrike" cap="none" normalizeH="0" baseline="0" dirty="0">
              <a:ln>
                <a:noFill/>
              </a:ln>
              <a:solidFill>
                <a:schemeClr val="tx1"/>
              </a:solidFill>
              <a:effectLst/>
              <a:latin typeface="Arial" charset="0"/>
            </a:endParaRPr>
          </a:p>
        </p:txBody>
      </p:sp>
      <p:sp>
        <p:nvSpPr>
          <p:cNvPr id="19" name="Rectangle 18"/>
          <p:cNvSpPr/>
          <p:nvPr/>
        </p:nvSpPr>
        <p:spPr bwMode="auto">
          <a:xfrm>
            <a:off x="893513" y="2962697"/>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m3</a:t>
            </a:r>
            <a:endParaRPr kumimoji="0" lang="en-US" sz="2000" b="1" i="0" u="none" strike="noStrike" cap="none" normalizeH="0" baseline="0" dirty="0">
              <a:ln>
                <a:noFill/>
              </a:ln>
              <a:solidFill>
                <a:schemeClr val="tx1"/>
              </a:solidFill>
              <a:effectLst/>
              <a:latin typeface="Arial" charset="0"/>
            </a:endParaRPr>
          </a:p>
        </p:txBody>
      </p:sp>
      <p:sp>
        <p:nvSpPr>
          <p:cNvPr id="21" name="Rectangle 20"/>
          <p:cNvSpPr/>
          <p:nvPr/>
        </p:nvSpPr>
        <p:spPr bwMode="auto">
          <a:xfrm>
            <a:off x="908226" y="2300531"/>
            <a:ext cx="508066" cy="44640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m4</a:t>
            </a:r>
            <a:endParaRPr kumimoji="0" lang="en-US" sz="2000" b="1" i="0" u="none" strike="noStrike" cap="none" normalizeH="0" baseline="0" dirty="0">
              <a:ln>
                <a:noFill/>
              </a:ln>
              <a:solidFill>
                <a:schemeClr val="tx1"/>
              </a:solidFill>
              <a:effectLst/>
              <a:latin typeface="Arial" charset="0"/>
            </a:endParaRPr>
          </a:p>
        </p:txBody>
      </p:sp>
      <p:sp>
        <p:nvSpPr>
          <p:cNvPr id="22" name="Rectangle 21"/>
          <p:cNvSpPr/>
          <p:nvPr/>
        </p:nvSpPr>
        <p:spPr bwMode="auto">
          <a:xfrm>
            <a:off x="2196321" y="3170546"/>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v1</a:t>
            </a:r>
            <a:endParaRPr kumimoji="0" lang="en-US" sz="2000" b="1" i="0" u="none" strike="noStrike" cap="none" normalizeH="0" baseline="0" dirty="0">
              <a:ln>
                <a:noFill/>
              </a:ln>
              <a:solidFill>
                <a:schemeClr val="tx1"/>
              </a:solidFill>
              <a:effectLst/>
              <a:latin typeface="Arial" charset="0"/>
            </a:endParaRPr>
          </a:p>
        </p:txBody>
      </p:sp>
      <p:sp>
        <p:nvSpPr>
          <p:cNvPr id="23" name="Rectangle 22"/>
          <p:cNvSpPr/>
          <p:nvPr/>
        </p:nvSpPr>
        <p:spPr bwMode="auto">
          <a:xfrm>
            <a:off x="2196321" y="2514248"/>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v2</a:t>
            </a:r>
            <a:endParaRPr kumimoji="0" lang="en-US" sz="2000" b="1" i="0" u="none" strike="noStrike" cap="none" normalizeH="0" baseline="0" dirty="0">
              <a:ln>
                <a:noFill/>
              </a:ln>
              <a:solidFill>
                <a:schemeClr val="tx1"/>
              </a:solidFill>
              <a:effectLst/>
              <a:latin typeface="Arial" charset="0"/>
            </a:endParaRPr>
          </a:p>
        </p:txBody>
      </p:sp>
      <p:sp>
        <p:nvSpPr>
          <p:cNvPr id="24" name="Rectangle 23"/>
          <p:cNvSpPr/>
          <p:nvPr/>
        </p:nvSpPr>
        <p:spPr bwMode="auto">
          <a:xfrm>
            <a:off x="2196321" y="1857949"/>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v3</a:t>
            </a:r>
            <a:endParaRPr kumimoji="0" lang="en-US" sz="2000" b="1" i="0" u="none" strike="noStrike" cap="none" normalizeH="0" baseline="0" dirty="0">
              <a:ln>
                <a:noFill/>
              </a:ln>
              <a:solidFill>
                <a:schemeClr val="tx1"/>
              </a:solidFill>
              <a:effectLst/>
              <a:latin typeface="Arial" charset="0"/>
            </a:endParaRPr>
          </a:p>
        </p:txBody>
      </p:sp>
      <p:cxnSp>
        <p:nvCxnSpPr>
          <p:cNvPr id="13" name="Straight Arrow Connector 12"/>
          <p:cNvCxnSpPr>
            <a:stCxn id="18" idx="3"/>
            <a:endCxn id="22" idx="1"/>
          </p:cNvCxnSpPr>
          <p:nvPr/>
        </p:nvCxnSpPr>
        <p:spPr bwMode="auto">
          <a:xfrm flipV="1">
            <a:off x="1401579" y="3416067"/>
            <a:ext cx="794742" cy="498957"/>
          </a:xfrm>
          <a:prstGeom prst="straightConnector1">
            <a:avLst/>
          </a:prstGeom>
          <a:solidFill>
            <a:schemeClr val="accent2"/>
          </a:solidFill>
          <a:ln w="9525" cap="flat" cmpd="sng" algn="ctr">
            <a:solidFill>
              <a:schemeClr val="tx1"/>
            </a:solidFill>
            <a:prstDash val="solid"/>
            <a:round/>
            <a:headEnd type="none" w="med" len="med"/>
            <a:tailEnd type="arrow"/>
          </a:ln>
          <a:effectLst/>
        </p:spPr>
      </p:cxnSp>
      <p:sp>
        <p:nvSpPr>
          <p:cNvPr id="35" name="Rectangle 34"/>
          <p:cNvSpPr/>
          <p:nvPr/>
        </p:nvSpPr>
        <p:spPr bwMode="auto">
          <a:xfrm>
            <a:off x="1510521" y="1092859"/>
            <a:ext cx="508066" cy="491041"/>
          </a:xfrm>
          <a:prstGeom prst="rect">
            <a:avLst/>
          </a:prstGeom>
          <a:solidFill>
            <a:srgbClr val="00B0F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m5</a:t>
            </a:r>
            <a:endParaRPr kumimoji="0" lang="en-US" sz="2000" b="1" i="0" u="none" strike="noStrike" cap="none" normalizeH="0" baseline="0" dirty="0">
              <a:ln>
                <a:noFill/>
              </a:ln>
              <a:solidFill>
                <a:schemeClr val="tx1"/>
              </a:solidFill>
              <a:effectLst/>
              <a:latin typeface="Arial" charset="0"/>
            </a:endParaRPr>
          </a:p>
        </p:txBody>
      </p:sp>
      <p:cxnSp>
        <p:nvCxnSpPr>
          <p:cNvPr id="7169" name="Straight Arrow Connector 7168"/>
          <p:cNvCxnSpPr>
            <a:stCxn id="24" idx="0"/>
            <a:endCxn id="35" idx="2"/>
          </p:cNvCxnSpPr>
          <p:nvPr/>
        </p:nvCxnSpPr>
        <p:spPr bwMode="auto">
          <a:xfrm flipH="1" flipV="1">
            <a:off x="1764554" y="1583900"/>
            <a:ext cx="685800" cy="274049"/>
          </a:xfrm>
          <a:prstGeom prst="straightConnector1">
            <a:avLst/>
          </a:prstGeom>
          <a:solidFill>
            <a:schemeClr val="accent2"/>
          </a:solidFill>
          <a:ln w="9525" cap="flat" cmpd="sng" algn="ctr">
            <a:solidFill>
              <a:schemeClr val="tx1"/>
            </a:solidFill>
            <a:prstDash val="solid"/>
            <a:round/>
            <a:headEnd type="none" w="med" len="med"/>
            <a:tailEnd type="arrow"/>
          </a:ln>
          <a:effectLst/>
        </p:spPr>
      </p:cxnSp>
      <p:cxnSp>
        <p:nvCxnSpPr>
          <p:cNvPr id="7171" name="Straight Arrow Connector 7170"/>
          <p:cNvCxnSpPr>
            <a:stCxn id="21" idx="0"/>
            <a:endCxn id="35" idx="2"/>
          </p:cNvCxnSpPr>
          <p:nvPr/>
        </p:nvCxnSpPr>
        <p:spPr bwMode="auto">
          <a:xfrm flipV="1">
            <a:off x="1162259" y="1583900"/>
            <a:ext cx="602295" cy="716631"/>
          </a:xfrm>
          <a:prstGeom prst="straightConnector1">
            <a:avLst/>
          </a:prstGeom>
          <a:solidFill>
            <a:schemeClr val="accent2"/>
          </a:solidFill>
          <a:ln w="9525" cap="flat" cmpd="sng" algn="ctr">
            <a:solidFill>
              <a:schemeClr val="tx1"/>
            </a:solidFill>
            <a:prstDash val="solid"/>
            <a:round/>
            <a:headEnd type="none" w="med" len="med"/>
            <a:tailEnd type="arrow"/>
          </a:ln>
          <a:effectLst/>
        </p:spPr>
      </p:cxnSp>
      <p:sp>
        <p:nvSpPr>
          <p:cNvPr id="7172" name="TextBox 7171"/>
          <p:cNvSpPr txBox="1"/>
          <p:nvPr/>
        </p:nvSpPr>
        <p:spPr>
          <a:xfrm>
            <a:off x="1160441" y="177360"/>
            <a:ext cx="1597861" cy="646331"/>
          </a:xfrm>
          <a:prstGeom prst="rect">
            <a:avLst/>
          </a:prstGeom>
          <a:noFill/>
        </p:spPr>
        <p:txBody>
          <a:bodyPr wrap="square" rtlCol="0">
            <a:spAutoFit/>
          </a:bodyPr>
          <a:lstStyle/>
          <a:p>
            <a:r>
              <a:rPr lang="en-US" sz="3600" dirty="0"/>
              <a:t>Merge</a:t>
            </a:r>
          </a:p>
        </p:txBody>
      </p:sp>
      <p:cxnSp>
        <p:nvCxnSpPr>
          <p:cNvPr id="42" name="Straight Connector 41"/>
          <p:cNvCxnSpPr>
            <a:stCxn id="47" idx="0"/>
          </p:cNvCxnSpPr>
          <p:nvPr/>
        </p:nvCxnSpPr>
        <p:spPr bwMode="auto">
          <a:xfrm>
            <a:off x="5474604" y="2327639"/>
            <a:ext cx="0" cy="3107776"/>
          </a:xfrm>
          <a:prstGeom prst="line">
            <a:avLst/>
          </a:prstGeom>
          <a:solidFill>
            <a:schemeClr val="accent2"/>
          </a:solidFill>
          <a:ln w="952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6762699" y="1092859"/>
            <a:ext cx="7620" cy="4342556"/>
          </a:xfrm>
          <a:prstGeom prst="line">
            <a:avLst/>
          </a:prstGeom>
          <a:solidFill>
            <a:schemeClr val="accent2"/>
          </a:solidFill>
          <a:ln w="9525" cap="flat" cmpd="sng" algn="ctr">
            <a:solidFill>
              <a:schemeClr val="tx1"/>
            </a:solidFill>
            <a:prstDash val="solid"/>
            <a:round/>
            <a:headEnd type="none" w="med" len="med"/>
            <a:tailEnd type="none" w="med" len="med"/>
          </a:ln>
          <a:effectLst/>
        </p:spPr>
      </p:cxnSp>
      <p:sp>
        <p:nvSpPr>
          <p:cNvPr id="44" name="Rectangle 43"/>
          <p:cNvSpPr/>
          <p:nvPr/>
        </p:nvSpPr>
        <p:spPr bwMode="auto">
          <a:xfrm>
            <a:off x="5205858" y="4376310"/>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m1</a:t>
            </a:r>
            <a:endParaRPr kumimoji="0" lang="en-US" sz="2000" b="1" i="0" u="none" strike="noStrike" cap="none" normalizeH="0" baseline="0" dirty="0">
              <a:ln>
                <a:noFill/>
              </a:ln>
              <a:solidFill>
                <a:schemeClr val="tx1"/>
              </a:solidFill>
              <a:effectLst/>
              <a:latin typeface="Arial" charset="0"/>
            </a:endParaRPr>
          </a:p>
        </p:txBody>
      </p:sp>
      <p:sp>
        <p:nvSpPr>
          <p:cNvPr id="45" name="Rectangle 44"/>
          <p:cNvSpPr/>
          <p:nvPr/>
        </p:nvSpPr>
        <p:spPr bwMode="auto">
          <a:xfrm>
            <a:off x="5205858" y="3693419"/>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m2</a:t>
            </a:r>
            <a:endParaRPr kumimoji="0" lang="en-US" sz="2000" b="1" i="0" u="none" strike="noStrike" cap="none" normalizeH="0" baseline="0" dirty="0">
              <a:ln>
                <a:noFill/>
              </a:ln>
              <a:solidFill>
                <a:schemeClr val="tx1"/>
              </a:solidFill>
              <a:effectLst/>
              <a:latin typeface="Arial" charset="0"/>
            </a:endParaRPr>
          </a:p>
        </p:txBody>
      </p:sp>
      <p:sp>
        <p:nvSpPr>
          <p:cNvPr id="46" name="Rectangle 45"/>
          <p:cNvSpPr/>
          <p:nvPr/>
        </p:nvSpPr>
        <p:spPr bwMode="auto">
          <a:xfrm>
            <a:off x="5205858" y="3010529"/>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m3</a:t>
            </a:r>
            <a:endParaRPr kumimoji="0" lang="en-US" sz="2000" b="1" i="0" u="none" strike="noStrike" cap="none" normalizeH="0" baseline="0" dirty="0">
              <a:ln>
                <a:noFill/>
              </a:ln>
              <a:solidFill>
                <a:schemeClr val="tx1"/>
              </a:solidFill>
              <a:effectLst/>
              <a:latin typeface="Arial" charset="0"/>
            </a:endParaRPr>
          </a:p>
        </p:txBody>
      </p:sp>
      <p:sp>
        <p:nvSpPr>
          <p:cNvPr id="47" name="Rectangle 46"/>
          <p:cNvSpPr/>
          <p:nvPr/>
        </p:nvSpPr>
        <p:spPr bwMode="auto">
          <a:xfrm>
            <a:off x="5220571" y="2327639"/>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m4</a:t>
            </a:r>
            <a:endParaRPr kumimoji="0" lang="en-US" sz="2000" b="1" i="0" u="none" strike="noStrike" cap="none" normalizeH="0" baseline="0" dirty="0">
              <a:ln>
                <a:noFill/>
              </a:ln>
              <a:solidFill>
                <a:schemeClr val="tx1"/>
              </a:solidFill>
              <a:effectLst/>
              <a:latin typeface="Arial" charset="0"/>
            </a:endParaRPr>
          </a:p>
        </p:txBody>
      </p:sp>
      <p:sp>
        <p:nvSpPr>
          <p:cNvPr id="48" name="Rectangle 47"/>
          <p:cNvSpPr/>
          <p:nvPr/>
        </p:nvSpPr>
        <p:spPr bwMode="auto">
          <a:xfrm>
            <a:off x="6508666" y="3170546"/>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v1</a:t>
            </a:r>
            <a:endParaRPr kumimoji="0" lang="en-US" sz="2000" b="1" i="0" u="none" strike="noStrike" cap="none" normalizeH="0" baseline="0" dirty="0">
              <a:ln>
                <a:noFill/>
              </a:ln>
              <a:solidFill>
                <a:schemeClr val="tx1"/>
              </a:solidFill>
              <a:effectLst/>
              <a:latin typeface="Arial" charset="0"/>
            </a:endParaRPr>
          </a:p>
        </p:txBody>
      </p:sp>
      <p:cxnSp>
        <p:nvCxnSpPr>
          <p:cNvPr id="51" name="Straight Arrow Connector 50"/>
          <p:cNvCxnSpPr>
            <a:stCxn id="45" idx="3"/>
            <a:endCxn id="48" idx="1"/>
          </p:cNvCxnSpPr>
          <p:nvPr/>
        </p:nvCxnSpPr>
        <p:spPr bwMode="auto">
          <a:xfrm flipV="1">
            <a:off x="5713924" y="3416067"/>
            <a:ext cx="794742" cy="522873"/>
          </a:xfrm>
          <a:prstGeom prst="straightConnector1">
            <a:avLst/>
          </a:prstGeom>
          <a:solidFill>
            <a:schemeClr val="accent2"/>
          </a:solidFill>
          <a:ln w="9525" cap="flat" cmpd="sng" algn="ctr">
            <a:solidFill>
              <a:schemeClr val="tx1"/>
            </a:solidFill>
            <a:prstDash val="solid"/>
            <a:round/>
            <a:headEnd type="none" w="med" len="med"/>
            <a:tailEnd type="arrow"/>
          </a:ln>
          <a:effectLst/>
        </p:spPr>
      </p:cxnSp>
      <p:sp>
        <p:nvSpPr>
          <p:cNvPr id="55" name="TextBox 54"/>
          <p:cNvSpPr txBox="1"/>
          <p:nvPr/>
        </p:nvSpPr>
        <p:spPr>
          <a:xfrm>
            <a:off x="4567212" y="177360"/>
            <a:ext cx="1933412" cy="615959"/>
          </a:xfrm>
          <a:prstGeom prst="rect">
            <a:avLst/>
          </a:prstGeom>
          <a:noFill/>
        </p:spPr>
        <p:txBody>
          <a:bodyPr wrap="square" rtlCol="0">
            <a:spAutoFit/>
          </a:bodyPr>
          <a:lstStyle/>
          <a:p>
            <a:r>
              <a:rPr lang="en-US" sz="3600" dirty="0"/>
              <a:t>Rebase</a:t>
            </a:r>
          </a:p>
        </p:txBody>
      </p:sp>
      <p:sp>
        <p:nvSpPr>
          <p:cNvPr id="7182" name="Rectangle 7181"/>
          <p:cNvSpPr/>
          <p:nvPr/>
        </p:nvSpPr>
        <p:spPr>
          <a:xfrm>
            <a:off x="312091" y="5717847"/>
            <a:ext cx="3531736" cy="646331"/>
          </a:xfrm>
          <a:prstGeom prst="rect">
            <a:avLst/>
          </a:prstGeom>
          <a:noFill/>
        </p:spPr>
        <p:txBody>
          <a:bodyPr wrap="none">
            <a:spAutoFit/>
          </a:bodyPr>
          <a:lstStyle/>
          <a:p>
            <a:r>
              <a:rPr lang="en-US" dirty="0">
                <a:solidFill>
                  <a:schemeClr val="accent2">
                    <a:lumMod val="40000"/>
                    <a:lumOff val="60000"/>
                  </a:schemeClr>
                </a:solidFill>
                <a:latin typeface="Lucida Console" panose="020B0609040504020204" pitchFamily="49" charset="0"/>
                <a:cs typeface="Courier New" panose="02070309020205020404" pitchFamily="49" charset="0"/>
              </a:rPr>
              <a:t>$ git checkout my-branch</a:t>
            </a:r>
          </a:p>
          <a:p>
            <a:r>
              <a:rPr lang="en-US" dirty="0">
                <a:solidFill>
                  <a:schemeClr val="accent2">
                    <a:lumMod val="40000"/>
                    <a:lumOff val="60000"/>
                  </a:schemeClr>
                </a:solidFill>
                <a:latin typeface="Lucida Console" panose="020B0609040504020204" pitchFamily="49" charset="0"/>
                <a:cs typeface="Courier New" panose="02070309020205020404" pitchFamily="49" charset="0"/>
              </a:rPr>
              <a:t>$ git merge master</a:t>
            </a:r>
            <a:endParaRPr lang="en-US" b="1" dirty="0">
              <a:solidFill>
                <a:schemeClr val="accent2">
                  <a:lumMod val="40000"/>
                  <a:lumOff val="60000"/>
                </a:schemeClr>
              </a:solidFill>
              <a:latin typeface="Lucida Console" panose="020B0609040504020204" pitchFamily="49" charset="0"/>
              <a:cs typeface="Courier New" panose="02070309020205020404" pitchFamily="49" charset="0"/>
            </a:endParaRPr>
          </a:p>
        </p:txBody>
      </p:sp>
      <p:sp>
        <p:nvSpPr>
          <p:cNvPr id="71" name="Rectangle 70"/>
          <p:cNvSpPr/>
          <p:nvPr/>
        </p:nvSpPr>
        <p:spPr bwMode="auto">
          <a:xfrm>
            <a:off x="6516286" y="2553326"/>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v2</a:t>
            </a:r>
            <a:endParaRPr kumimoji="0" lang="en-US" sz="2000" b="1" i="0" u="none" strike="noStrike" cap="none" normalizeH="0" baseline="0" dirty="0">
              <a:ln>
                <a:noFill/>
              </a:ln>
              <a:solidFill>
                <a:schemeClr val="tx1"/>
              </a:solidFill>
              <a:effectLst/>
              <a:latin typeface="Arial" charset="0"/>
            </a:endParaRPr>
          </a:p>
        </p:txBody>
      </p:sp>
      <p:sp>
        <p:nvSpPr>
          <p:cNvPr id="72" name="Rectangle 71"/>
          <p:cNvSpPr/>
          <p:nvPr/>
        </p:nvSpPr>
        <p:spPr bwMode="auto">
          <a:xfrm>
            <a:off x="6516286" y="1936106"/>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v3</a:t>
            </a:r>
            <a:endParaRPr kumimoji="0" lang="en-US" sz="2000" b="1" i="0" u="none" strike="noStrike" cap="none" normalizeH="0" baseline="0" dirty="0">
              <a:ln>
                <a:noFill/>
              </a:ln>
              <a:solidFill>
                <a:schemeClr val="tx1"/>
              </a:solidFill>
              <a:effectLst/>
              <a:latin typeface="Arial" charset="0"/>
            </a:endParaRPr>
          </a:p>
        </p:txBody>
      </p:sp>
      <p:sp>
        <p:nvSpPr>
          <p:cNvPr id="7173" name="TextBox 7172"/>
          <p:cNvSpPr txBox="1"/>
          <p:nvPr/>
        </p:nvSpPr>
        <p:spPr>
          <a:xfrm>
            <a:off x="6797040" y="537320"/>
            <a:ext cx="609600" cy="1738938"/>
          </a:xfrm>
          <a:prstGeom prst="rect">
            <a:avLst/>
          </a:prstGeom>
          <a:noFill/>
        </p:spPr>
        <p:txBody>
          <a:bodyPr wrap="square" rtlCol="0">
            <a:spAutoFit/>
          </a:bodyPr>
          <a:lstStyle/>
          <a:p>
            <a:r>
              <a:rPr lang="en-US" sz="2800" dirty="0"/>
              <a:t>’</a:t>
            </a:r>
            <a:endParaRPr lang="en-US" sz="900" dirty="0"/>
          </a:p>
          <a:p>
            <a:endParaRPr lang="en-US" sz="1200" dirty="0"/>
          </a:p>
          <a:p>
            <a:r>
              <a:rPr lang="en-US" sz="2800" dirty="0"/>
              <a:t>’</a:t>
            </a:r>
            <a:endParaRPr lang="en-US" sz="1100" dirty="0"/>
          </a:p>
          <a:p>
            <a:endParaRPr lang="en-US" sz="1100" dirty="0"/>
          </a:p>
          <a:p>
            <a:r>
              <a:rPr lang="en-US" sz="2800" dirty="0"/>
              <a:t>’</a:t>
            </a:r>
          </a:p>
        </p:txBody>
      </p:sp>
      <p:sp>
        <p:nvSpPr>
          <p:cNvPr id="59" name="TextBox 58"/>
          <p:cNvSpPr txBox="1"/>
          <p:nvPr/>
        </p:nvSpPr>
        <p:spPr>
          <a:xfrm>
            <a:off x="620184" y="5090901"/>
            <a:ext cx="1130922" cy="461665"/>
          </a:xfrm>
          <a:prstGeom prst="rect">
            <a:avLst/>
          </a:prstGeom>
          <a:solidFill>
            <a:schemeClr val="bg1"/>
          </a:solidFill>
          <a:ln>
            <a:solidFill>
              <a:schemeClr val="tx1"/>
            </a:solidFill>
          </a:ln>
        </p:spPr>
        <p:txBody>
          <a:bodyPr wrap="square" rtlCol="0">
            <a:spAutoFit/>
          </a:bodyPr>
          <a:lstStyle/>
          <a:p>
            <a:r>
              <a:rPr lang="en-US" sz="2400" dirty="0"/>
              <a:t>master</a:t>
            </a:r>
          </a:p>
        </p:txBody>
      </p:sp>
      <p:sp>
        <p:nvSpPr>
          <p:cNvPr id="60" name="TextBox 59"/>
          <p:cNvSpPr txBox="1"/>
          <p:nvPr/>
        </p:nvSpPr>
        <p:spPr>
          <a:xfrm>
            <a:off x="1870127" y="5092440"/>
            <a:ext cx="1655783" cy="469077"/>
          </a:xfrm>
          <a:prstGeom prst="rect">
            <a:avLst/>
          </a:prstGeom>
          <a:solidFill>
            <a:srgbClr val="FFC000"/>
          </a:solidFill>
          <a:ln>
            <a:solidFill>
              <a:schemeClr val="tx1"/>
            </a:solidFill>
          </a:ln>
        </p:spPr>
        <p:txBody>
          <a:bodyPr wrap="square" rtlCol="0">
            <a:spAutoFit/>
          </a:bodyPr>
          <a:lstStyle/>
          <a:p>
            <a:r>
              <a:rPr lang="en-US" sz="2400" dirty="0"/>
              <a:t>my-branch</a:t>
            </a:r>
          </a:p>
        </p:txBody>
      </p:sp>
      <p:sp>
        <p:nvSpPr>
          <p:cNvPr id="81" name="Rectangle 80"/>
          <p:cNvSpPr/>
          <p:nvPr/>
        </p:nvSpPr>
        <p:spPr>
          <a:xfrm>
            <a:off x="4641862" y="5699702"/>
            <a:ext cx="3531736" cy="646331"/>
          </a:xfrm>
          <a:prstGeom prst="rect">
            <a:avLst/>
          </a:prstGeom>
          <a:noFill/>
        </p:spPr>
        <p:txBody>
          <a:bodyPr wrap="none">
            <a:spAutoFit/>
          </a:bodyPr>
          <a:lstStyle/>
          <a:p>
            <a:r>
              <a:rPr lang="en-US" dirty="0">
                <a:solidFill>
                  <a:schemeClr val="accent2">
                    <a:lumMod val="40000"/>
                    <a:lumOff val="60000"/>
                  </a:schemeClr>
                </a:solidFill>
                <a:latin typeface="Lucida Console" panose="020B0609040504020204" pitchFamily="49" charset="0"/>
                <a:cs typeface="Courier New" panose="02070309020205020404" pitchFamily="49" charset="0"/>
              </a:rPr>
              <a:t>$ git checkout my-branch</a:t>
            </a:r>
          </a:p>
          <a:p>
            <a:r>
              <a:rPr lang="en-US" dirty="0">
                <a:solidFill>
                  <a:schemeClr val="accent2">
                    <a:lumMod val="40000"/>
                    <a:lumOff val="60000"/>
                  </a:schemeClr>
                </a:solidFill>
                <a:latin typeface="Lucida Console" panose="020B0609040504020204" pitchFamily="49" charset="0"/>
                <a:cs typeface="Courier New" panose="02070309020205020404" pitchFamily="49" charset="0"/>
              </a:rPr>
              <a:t>$ git rebase master</a:t>
            </a:r>
            <a:endParaRPr lang="en-US" b="1" dirty="0">
              <a:solidFill>
                <a:schemeClr val="accent2">
                  <a:lumMod val="40000"/>
                  <a:lumOff val="60000"/>
                </a:schemeClr>
              </a:solidFill>
              <a:latin typeface="Lucida Console" panose="020B0609040504020204" pitchFamily="49" charset="0"/>
              <a:cs typeface="Courier New" panose="02070309020205020404" pitchFamily="49" charset="0"/>
            </a:endParaRPr>
          </a:p>
        </p:txBody>
      </p:sp>
      <p:sp>
        <p:nvSpPr>
          <p:cNvPr id="85" name="TextBox 84"/>
          <p:cNvSpPr txBox="1"/>
          <p:nvPr/>
        </p:nvSpPr>
        <p:spPr>
          <a:xfrm>
            <a:off x="4861352" y="5090901"/>
            <a:ext cx="1130922" cy="461665"/>
          </a:xfrm>
          <a:prstGeom prst="rect">
            <a:avLst/>
          </a:prstGeom>
          <a:solidFill>
            <a:schemeClr val="bg1"/>
          </a:solidFill>
          <a:ln>
            <a:solidFill>
              <a:schemeClr val="tx1"/>
            </a:solidFill>
          </a:ln>
        </p:spPr>
        <p:txBody>
          <a:bodyPr wrap="square" rtlCol="0">
            <a:spAutoFit/>
          </a:bodyPr>
          <a:lstStyle/>
          <a:p>
            <a:r>
              <a:rPr lang="en-US" sz="2400" dirty="0"/>
              <a:t>master</a:t>
            </a:r>
          </a:p>
        </p:txBody>
      </p:sp>
      <p:sp>
        <p:nvSpPr>
          <p:cNvPr id="86" name="TextBox 85"/>
          <p:cNvSpPr txBox="1"/>
          <p:nvPr/>
        </p:nvSpPr>
        <p:spPr>
          <a:xfrm>
            <a:off x="6111295" y="5088630"/>
            <a:ext cx="1655783" cy="469077"/>
          </a:xfrm>
          <a:prstGeom prst="rect">
            <a:avLst/>
          </a:prstGeom>
          <a:solidFill>
            <a:srgbClr val="FFC000"/>
          </a:solidFill>
          <a:ln>
            <a:solidFill>
              <a:schemeClr val="tx1"/>
            </a:solidFill>
          </a:ln>
        </p:spPr>
        <p:txBody>
          <a:bodyPr wrap="square" rtlCol="0">
            <a:spAutoFit/>
          </a:bodyPr>
          <a:lstStyle/>
          <a:p>
            <a:r>
              <a:rPr lang="en-US" sz="2400" dirty="0"/>
              <a:t>my-branch</a:t>
            </a:r>
          </a:p>
        </p:txBody>
      </p:sp>
      <p:cxnSp>
        <p:nvCxnSpPr>
          <p:cNvPr id="87" name="Straight Arrow Connector 86"/>
          <p:cNvCxnSpPr/>
          <p:nvPr/>
        </p:nvCxnSpPr>
        <p:spPr bwMode="auto">
          <a:xfrm>
            <a:off x="498727" y="1039778"/>
            <a:ext cx="0" cy="4564000"/>
          </a:xfrm>
          <a:prstGeom prst="straightConnector1">
            <a:avLst/>
          </a:prstGeom>
          <a:solidFill>
            <a:schemeClr val="accent2"/>
          </a:solidFill>
          <a:ln w="22225" cap="flat" cmpd="sng" algn="ctr">
            <a:solidFill>
              <a:schemeClr val="tx1"/>
            </a:solidFill>
            <a:prstDash val="dash"/>
            <a:round/>
            <a:headEnd type="stealth" w="med" len="med"/>
            <a:tailEnd type="none" w="lg" len="lg"/>
          </a:ln>
          <a:effectLst/>
        </p:spPr>
      </p:cxnSp>
      <p:sp>
        <p:nvSpPr>
          <p:cNvPr id="88" name="TextBox 87"/>
          <p:cNvSpPr txBox="1"/>
          <p:nvPr/>
        </p:nvSpPr>
        <p:spPr>
          <a:xfrm rot="10800000">
            <a:off x="-39138" y="2883922"/>
            <a:ext cx="461665" cy="731219"/>
          </a:xfrm>
          <a:prstGeom prst="rect">
            <a:avLst/>
          </a:prstGeom>
          <a:noFill/>
        </p:spPr>
        <p:txBody>
          <a:bodyPr vert="eaVert" wrap="square" rtlCol="0">
            <a:spAutoFit/>
          </a:bodyPr>
          <a:lstStyle/>
          <a:p>
            <a:r>
              <a:rPr lang="en-US" dirty="0"/>
              <a:t>Time</a:t>
            </a:r>
          </a:p>
        </p:txBody>
      </p:sp>
    </p:spTree>
    <p:extLst>
      <p:ext uri="{BB962C8B-B14F-4D97-AF65-F5344CB8AC3E}">
        <p14:creationId xmlns:p14="http://schemas.microsoft.com/office/powerpoint/2010/main" val="376293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95"/>
                                        </p:tgtEl>
                                        <p:attrNameLst>
                                          <p:attrName>style.visibility</p:attrName>
                                        </p:attrNameLst>
                                      </p:cBhvr>
                                      <p:to>
                                        <p:strVal val="visible"/>
                                      </p:to>
                                    </p:set>
                                  </p:childTnLst>
                                </p:cTn>
                              </p:par>
                              <p:par>
                                <p:cTn id="7" presetID="1" presetClass="entr" presetSubtype="0" fill="hold" nodeType="withEffect">
                                  <p:stCondLst>
                                    <p:cond delay="0"/>
                                  </p:stCondLst>
                                  <p:iterate type="lt">
                                    <p:tmAbs val="100"/>
                                  </p:iterate>
                                  <p:childTnLst>
                                    <p:set>
                                      <p:cBhvr>
                                        <p:cTn id="8" dur="1" fill="hold">
                                          <p:stCondLst>
                                            <p:cond delay="0"/>
                                          </p:stCondLst>
                                        </p:cTn>
                                        <p:tgtEl>
                                          <p:spTgt spid="7182">
                                            <p:txEl>
                                              <p:pRg st="0" end="0"/>
                                            </p:txEl>
                                          </p:spTgt>
                                        </p:tgtEl>
                                        <p:attrNameLst>
                                          <p:attrName>style.visibility</p:attrName>
                                        </p:attrNameLst>
                                      </p:cBhvr>
                                      <p:to>
                                        <p:strVal val="visible"/>
                                      </p:to>
                                    </p:set>
                                  </p:childTnLst>
                                </p:cTn>
                              </p:par>
                            </p:childTnLst>
                          </p:cTn>
                        </p:par>
                        <p:par>
                          <p:cTn id="9" fill="hold">
                            <p:stCondLst>
                              <p:cond delay="2001"/>
                            </p:stCondLst>
                            <p:childTnLst>
                              <p:par>
                                <p:cTn id="10" presetID="1" presetClass="entr" presetSubtype="0" fill="hold" nodeType="afterEffect">
                                  <p:stCondLst>
                                    <p:cond delay="0"/>
                                  </p:stCondLst>
                                  <p:iterate type="lt">
                                    <p:tmAbs val="100"/>
                                  </p:iterate>
                                  <p:childTnLst>
                                    <p:set>
                                      <p:cBhvr>
                                        <p:cTn id="11" dur="1" fill="hold">
                                          <p:stCondLst>
                                            <p:cond delay="0"/>
                                          </p:stCondLst>
                                        </p:cTn>
                                        <p:tgtEl>
                                          <p:spTgt spid="7182">
                                            <p:txEl>
                                              <p:pRg st="1" end="1"/>
                                            </p:txEl>
                                          </p:spTgt>
                                        </p:tgtEl>
                                        <p:attrNameLst>
                                          <p:attrName>style.visibility</p:attrName>
                                        </p:attrNameLst>
                                      </p:cBhvr>
                                      <p:to>
                                        <p:strVal val="visible"/>
                                      </p:to>
                                    </p:set>
                                  </p:childTnLst>
                                </p:cTn>
                              </p:par>
                            </p:childTnLst>
                          </p:cTn>
                        </p:par>
                        <p:par>
                          <p:cTn id="12" fill="hold">
                            <p:stCondLst>
                              <p:cond delay="3402"/>
                            </p:stCondLst>
                            <p:childTnLst>
                              <p:par>
                                <p:cTn id="13" presetID="22" presetClass="entr" presetSubtype="4" fill="hold" nodeType="afterEffect">
                                  <p:stCondLst>
                                    <p:cond delay="0"/>
                                  </p:stCondLst>
                                  <p:childTnLst>
                                    <p:set>
                                      <p:cBhvr>
                                        <p:cTn id="14" dur="1" fill="hold">
                                          <p:stCondLst>
                                            <p:cond delay="0"/>
                                          </p:stCondLst>
                                        </p:cTn>
                                        <p:tgtEl>
                                          <p:spTgt spid="7171"/>
                                        </p:tgtEl>
                                        <p:attrNameLst>
                                          <p:attrName>style.visibility</p:attrName>
                                        </p:attrNameLst>
                                      </p:cBhvr>
                                      <p:to>
                                        <p:strVal val="visible"/>
                                      </p:to>
                                    </p:set>
                                    <p:animEffect transition="in" filter="wipe(down)">
                                      <p:cBhvr>
                                        <p:cTn id="15" dur="500"/>
                                        <p:tgtEl>
                                          <p:spTgt spid="7171"/>
                                        </p:tgtEl>
                                      </p:cBhvr>
                                    </p:animEffect>
                                  </p:childTnLst>
                                </p:cTn>
                              </p:par>
                              <p:par>
                                <p:cTn id="16" presetID="22" presetClass="entr" presetSubtype="4" fill="hold" nodeType="withEffect">
                                  <p:stCondLst>
                                    <p:cond delay="0"/>
                                  </p:stCondLst>
                                  <p:childTnLst>
                                    <p:set>
                                      <p:cBhvr>
                                        <p:cTn id="17" dur="1" fill="hold">
                                          <p:stCondLst>
                                            <p:cond delay="0"/>
                                          </p:stCondLst>
                                        </p:cTn>
                                        <p:tgtEl>
                                          <p:spTgt spid="7169"/>
                                        </p:tgtEl>
                                        <p:attrNameLst>
                                          <p:attrName>style.visibility</p:attrName>
                                        </p:attrNameLst>
                                      </p:cBhvr>
                                      <p:to>
                                        <p:strVal val="visible"/>
                                      </p:to>
                                    </p:set>
                                    <p:animEffect transition="in" filter="wipe(down)">
                                      <p:cBhvr>
                                        <p:cTn id="18" dur="500"/>
                                        <p:tgtEl>
                                          <p:spTgt spid="716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down)">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4"/>
                                        </p:tgtEl>
                                        <p:attrNameLst>
                                          <p:attrName>style.visibility</p:attrName>
                                        </p:attrNameLst>
                                      </p:cBhvr>
                                      <p:to>
                                        <p:strVal val="visible"/>
                                      </p:to>
                                    </p:set>
                                  </p:childTnLst>
                                </p:cTn>
                              </p:par>
                              <p:par>
                                <p:cTn id="26" presetID="1" presetClass="entr" presetSubtype="0" fill="hold" nodeType="withEffect">
                                  <p:stCondLst>
                                    <p:cond delay="0"/>
                                  </p:stCondLst>
                                  <p:iterate type="lt">
                                    <p:tmAbs val="100"/>
                                  </p:iterate>
                                  <p:childTnLst>
                                    <p:set>
                                      <p:cBhvr>
                                        <p:cTn id="27" dur="1" fill="hold">
                                          <p:stCondLst>
                                            <p:cond delay="0"/>
                                          </p:stCondLst>
                                        </p:cTn>
                                        <p:tgtEl>
                                          <p:spTgt spid="81">
                                            <p:txEl>
                                              <p:pRg st="0" end="0"/>
                                            </p:txEl>
                                          </p:spTgt>
                                        </p:tgtEl>
                                        <p:attrNameLst>
                                          <p:attrName>style.visibility</p:attrName>
                                        </p:attrNameLst>
                                      </p:cBhvr>
                                      <p:to>
                                        <p:strVal val="visible"/>
                                      </p:to>
                                    </p:set>
                                  </p:childTnLst>
                                </p:cTn>
                              </p:par>
                            </p:childTnLst>
                          </p:cTn>
                        </p:par>
                        <p:par>
                          <p:cTn id="28" fill="hold">
                            <p:stCondLst>
                              <p:cond delay="2001"/>
                            </p:stCondLst>
                            <p:childTnLst>
                              <p:par>
                                <p:cTn id="29" presetID="1" presetClass="entr" presetSubtype="0" fill="hold" nodeType="afterEffect">
                                  <p:stCondLst>
                                    <p:cond delay="0"/>
                                  </p:stCondLst>
                                  <p:iterate type="lt">
                                    <p:tmAbs val="100"/>
                                  </p:iterate>
                                  <p:childTnLst>
                                    <p:set>
                                      <p:cBhvr>
                                        <p:cTn id="30" dur="1" fill="hold">
                                          <p:stCondLst>
                                            <p:cond delay="0"/>
                                          </p:stCondLst>
                                        </p:cTn>
                                        <p:tgtEl>
                                          <p:spTgt spid="81">
                                            <p:txEl>
                                              <p:pRg st="1" end="1"/>
                                            </p:txEl>
                                          </p:spTgt>
                                        </p:tgtEl>
                                        <p:attrNameLst>
                                          <p:attrName>style.visibility</p:attrName>
                                        </p:attrNameLst>
                                      </p:cBhvr>
                                      <p:to>
                                        <p:strVal val="visible"/>
                                      </p:to>
                                    </p:set>
                                  </p:childTnLst>
                                </p:cTn>
                              </p:par>
                            </p:childTnLst>
                          </p:cTn>
                        </p:par>
                        <p:par>
                          <p:cTn id="31" fill="hold">
                            <p:stCondLst>
                              <p:cond delay="3502"/>
                            </p:stCondLst>
                            <p:childTnLst>
                              <p:par>
                                <p:cTn id="32" presetID="64" presetClass="path" presetSubtype="0" accel="50000" decel="50000" fill="hold" grpId="1" nodeType="afterEffect">
                                  <p:stCondLst>
                                    <p:cond delay="0"/>
                                  </p:stCondLst>
                                  <p:childTnLst>
                                    <p:animMotion origin="layout" path="M -3.33333E-6 3.33333E-6 L -3.33333E-6 -0.19584 " pathEditMode="relative" rAng="0" ptsTypes="AA">
                                      <p:cBhvr>
                                        <p:cTn id="33" dur="1750" fill="hold"/>
                                        <p:tgtEl>
                                          <p:spTgt spid="48"/>
                                        </p:tgtEl>
                                        <p:attrNameLst>
                                          <p:attrName>ppt_x</p:attrName>
                                          <p:attrName>ppt_y</p:attrName>
                                        </p:attrNameLst>
                                      </p:cBhvr>
                                      <p:rCtr x="0" y="-9792"/>
                                    </p:animMotion>
                                  </p:childTnLst>
                                </p:cTn>
                              </p:par>
                              <p:par>
                                <p:cTn id="34" presetID="64" presetClass="path" presetSubtype="0" accel="50000" decel="50000" fill="hold" nodeType="withEffect">
                                  <p:stCondLst>
                                    <p:cond delay="0"/>
                                  </p:stCondLst>
                                  <p:childTnLst>
                                    <p:animMotion origin="layout" path="M 8.33333E-7 3.7037E-7 L 8.33333E-7 -0.20833 " pathEditMode="relative" rAng="0" ptsTypes="AA">
                                      <p:cBhvr>
                                        <p:cTn id="35" dur="1750" fill="hold"/>
                                        <p:tgtEl>
                                          <p:spTgt spid="51"/>
                                        </p:tgtEl>
                                        <p:attrNameLst>
                                          <p:attrName>ppt_x</p:attrName>
                                          <p:attrName>ppt_y</p:attrName>
                                        </p:attrNameLst>
                                      </p:cBhvr>
                                      <p:rCtr x="0" y="-10417"/>
                                    </p:animMotion>
                                  </p:childTnLst>
                                </p:cTn>
                              </p:par>
                              <p:par>
                                <p:cTn id="36" presetID="64" presetClass="path" presetSubtype="0" accel="50000" decel="50000" fill="hold" grpId="1" nodeType="withEffect">
                                  <p:stCondLst>
                                    <p:cond delay="0"/>
                                  </p:stCondLst>
                                  <p:childTnLst>
                                    <p:animMotion origin="layout" path="M -3.33333E-6 3.33333E-6 L -3.33333E-6 -0.19584 " pathEditMode="relative" rAng="0" ptsTypes="AA">
                                      <p:cBhvr>
                                        <p:cTn id="37" dur="1750" fill="hold"/>
                                        <p:tgtEl>
                                          <p:spTgt spid="71"/>
                                        </p:tgtEl>
                                        <p:attrNameLst>
                                          <p:attrName>ppt_x</p:attrName>
                                          <p:attrName>ppt_y</p:attrName>
                                        </p:attrNameLst>
                                      </p:cBhvr>
                                      <p:rCtr x="0" y="-9792"/>
                                    </p:animMotion>
                                  </p:childTnLst>
                                </p:cTn>
                              </p:par>
                              <p:par>
                                <p:cTn id="38" presetID="64" presetClass="path" presetSubtype="0" accel="50000" decel="50000" fill="hold" grpId="1" nodeType="withEffect">
                                  <p:stCondLst>
                                    <p:cond delay="0"/>
                                  </p:stCondLst>
                                  <p:childTnLst>
                                    <p:animMotion origin="layout" path="M -3.33333E-6 3.33333E-6 L -3.33333E-6 -0.19584 " pathEditMode="relative" rAng="0" ptsTypes="AA">
                                      <p:cBhvr>
                                        <p:cTn id="39" dur="1750" fill="hold"/>
                                        <p:tgtEl>
                                          <p:spTgt spid="72"/>
                                        </p:tgtEl>
                                        <p:attrNameLst>
                                          <p:attrName>ppt_x</p:attrName>
                                          <p:attrName>ppt_y</p:attrName>
                                        </p:attrNameLst>
                                      </p:cBhvr>
                                      <p:rCtr x="0" y="-9792"/>
                                    </p:animMotion>
                                  </p:childTnLst>
                                </p:cTn>
                              </p:par>
                              <p:par>
                                <p:cTn id="40" presetID="25" presetClass="emph" presetSubtype="0" fill="hold" grpId="0" nodeType="withEffect">
                                  <p:stCondLst>
                                    <p:cond delay="500"/>
                                  </p:stCondLst>
                                  <p:childTnLst>
                                    <p:animClr clrSpc="hsl" dir="cw">
                                      <p:cBhvr override="childStyle">
                                        <p:cTn id="41" dur="500" fill="hold"/>
                                        <p:tgtEl>
                                          <p:spTgt spid="48"/>
                                        </p:tgtEl>
                                        <p:attrNameLst>
                                          <p:attrName>style.color</p:attrName>
                                        </p:attrNameLst>
                                      </p:cBhvr>
                                      <p:by>
                                        <p:hsl h="0" s="-70588" l="0"/>
                                      </p:by>
                                    </p:animClr>
                                    <p:animClr clrSpc="hsl" dir="cw">
                                      <p:cBhvr>
                                        <p:cTn id="42" dur="500" fill="hold"/>
                                        <p:tgtEl>
                                          <p:spTgt spid="48"/>
                                        </p:tgtEl>
                                        <p:attrNameLst>
                                          <p:attrName>fillcolor</p:attrName>
                                        </p:attrNameLst>
                                      </p:cBhvr>
                                      <p:by>
                                        <p:hsl h="0" s="-70588" l="0"/>
                                      </p:by>
                                    </p:animClr>
                                    <p:animClr clrSpc="hsl" dir="cw">
                                      <p:cBhvr>
                                        <p:cTn id="43" dur="500" fill="hold"/>
                                        <p:tgtEl>
                                          <p:spTgt spid="48"/>
                                        </p:tgtEl>
                                        <p:attrNameLst>
                                          <p:attrName>stroke.color</p:attrName>
                                        </p:attrNameLst>
                                      </p:cBhvr>
                                      <p:by>
                                        <p:hsl h="0" s="-70588" l="0"/>
                                      </p:by>
                                    </p:animClr>
                                    <p:set>
                                      <p:cBhvr>
                                        <p:cTn id="44" dur="500" fill="hold"/>
                                        <p:tgtEl>
                                          <p:spTgt spid="48"/>
                                        </p:tgtEl>
                                        <p:attrNameLst>
                                          <p:attrName>fill.type</p:attrName>
                                        </p:attrNameLst>
                                      </p:cBhvr>
                                      <p:to>
                                        <p:strVal val="solid"/>
                                      </p:to>
                                    </p:set>
                                  </p:childTnLst>
                                </p:cTn>
                              </p:par>
                              <p:par>
                                <p:cTn id="45" presetID="25" presetClass="emph" presetSubtype="0" fill="hold" grpId="0" nodeType="withEffect">
                                  <p:stCondLst>
                                    <p:cond delay="500"/>
                                  </p:stCondLst>
                                  <p:childTnLst>
                                    <p:animClr clrSpc="hsl" dir="cw">
                                      <p:cBhvr override="childStyle">
                                        <p:cTn id="46" dur="2000" fill="hold"/>
                                        <p:tgtEl>
                                          <p:spTgt spid="71"/>
                                        </p:tgtEl>
                                        <p:attrNameLst>
                                          <p:attrName>style.color</p:attrName>
                                        </p:attrNameLst>
                                      </p:cBhvr>
                                      <p:by>
                                        <p:hsl h="0" s="-70588" l="0"/>
                                      </p:by>
                                    </p:animClr>
                                    <p:animClr clrSpc="hsl" dir="cw">
                                      <p:cBhvr>
                                        <p:cTn id="47" dur="2000" fill="hold"/>
                                        <p:tgtEl>
                                          <p:spTgt spid="71"/>
                                        </p:tgtEl>
                                        <p:attrNameLst>
                                          <p:attrName>fillcolor</p:attrName>
                                        </p:attrNameLst>
                                      </p:cBhvr>
                                      <p:by>
                                        <p:hsl h="0" s="-70588" l="0"/>
                                      </p:by>
                                    </p:animClr>
                                    <p:animClr clrSpc="hsl" dir="cw">
                                      <p:cBhvr>
                                        <p:cTn id="48" dur="2000" fill="hold"/>
                                        <p:tgtEl>
                                          <p:spTgt spid="71"/>
                                        </p:tgtEl>
                                        <p:attrNameLst>
                                          <p:attrName>stroke.color</p:attrName>
                                        </p:attrNameLst>
                                      </p:cBhvr>
                                      <p:by>
                                        <p:hsl h="0" s="-70588" l="0"/>
                                      </p:by>
                                    </p:animClr>
                                    <p:set>
                                      <p:cBhvr>
                                        <p:cTn id="49" dur="2000" fill="hold"/>
                                        <p:tgtEl>
                                          <p:spTgt spid="71"/>
                                        </p:tgtEl>
                                        <p:attrNameLst>
                                          <p:attrName>fill.type</p:attrName>
                                        </p:attrNameLst>
                                      </p:cBhvr>
                                      <p:to>
                                        <p:strVal val="solid"/>
                                      </p:to>
                                    </p:set>
                                  </p:childTnLst>
                                </p:cTn>
                              </p:par>
                              <p:par>
                                <p:cTn id="50" presetID="25" presetClass="emph" presetSubtype="0" fill="hold" grpId="0" nodeType="withEffect">
                                  <p:stCondLst>
                                    <p:cond delay="500"/>
                                  </p:stCondLst>
                                  <p:childTnLst>
                                    <p:animClr clrSpc="hsl" dir="cw">
                                      <p:cBhvr override="childStyle">
                                        <p:cTn id="51" dur="1750" fill="hold"/>
                                        <p:tgtEl>
                                          <p:spTgt spid="72"/>
                                        </p:tgtEl>
                                        <p:attrNameLst>
                                          <p:attrName>style.color</p:attrName>
                                        </p:attrNameLst>
                                      </p:cBhvr>
                                      <p:by>
                                        <p:hsl h="0" s="-70588" l="0"/>
                                      </p:by>
                                    </p:animClr>
                                    <p:animClr clrSpc="hsl" dir="cw">
                                      <p:cBhvr>
                                        <p:cTn id="52" dur="1750" fill="hold"/>
                                        <p:tgtEl>
                                          <p:spTgt spid="72"/>
                                        </p:tgtEl>
                                        <p:attrNameLst>
                                          <p:attrName>fillcolor</p:attrName>
                                        </p:attrNameLst>
                                      </p:cBhvr>
                                      <p:by>
                                        <p:hsl h="0" s="-70588" l="0"/>
                                      </p:by>
                                    </p:animClr>
                                    <p:animClr clrSpc="hsl" dir="cw">
                                      <p:cBhvr>
                                        <p:cTn id="53" dur="1750" fill="hold"/>
                                        <p:tgtEl>
                                          <p:spTgt spid="72"/>
                                        </p:tgtEl>
                                        <p:attrNameLst>
                                          <p:attrName>stroke.color</p:attrName>
                                        </p:attrNameLst>
                                      </p:cBhvr>
                                      <p:by>
                                        <p:hsl h="0" s="-70588" l="0"/>
                                      </p:by>
                                    </p:animClr>
                                    <p:set>
                                      <p:cBhvr>
                                        <p:cTn id="54" dur="1750" fill="hold"/>
                                        <p:tgtEl>
                                          <p:spTgt spid="72"/>
                                        </p:tgtEl>
                                        <p:attrNameLst>
                                          <p:attrName>fill.type</p:attrName>
                                        </p:attrNameLst>
                                      </p:cBhvr>
                                      <p:to>
                                        <p:strVal val="solid"/>
                                      </p:to>
                                    </p:set>
                                  </p:childTnLst>
                                </p:cTn>
                              </p:par>
                              <p:par>
                                <p:cTn id="55" presetID="53" presetClass="entr" presetSubtype="16" fill="hold" grpId="0" nodeType="withEffect">
                                  <p:stCondLst>
                                    <p:cond delay="1250"/>
                                  </p:stCondLst>
                                  <p:childTnLst>
                                    <p:set>
                                      <p:cBhvr>
                                        <p:cTn id="56" dur="1" fill="hold">
                                          <p:stCondLst>
                                            <p:cond delay="0"/>
                                          </p:stCondLst>
                                        </p:cTn>
                                        <p:tgtEl>
                                          <p:spTgt spid="7173"/>
                                        </p:tgtEl>
                                        <p:attrNameLst>
                                          <p:attrName>style.visibility</p:attrName>
                                        </p:attrNameLst>
                                      </p:cBhvr>
                                      <p:to>
                                        <p:strVal val="visible"/>
                                      </p:to>
                                    </p:set>
                                    <p:anim calcmode="lin" valueType="num">
                                      <p:cBhvr>
                                        <p:cTn id="57" dur="500" fill="hold"/>
                                        <p:tgtEl>
                                          <p:spTgt spid="7173"/>
                                        </p:tgtEl>
                                        <p:attrNameLst>
                                          <p:attrName>ppt_w</p:attrName>
                                        </p:attrNameLst>
                                      </p:cBhvr>
                                      <p:tavLst>
                                        <p:tav tm="0">
                                          <p:val>
                                            <p:fltVal val="0"/>
                                          </p:val>
                                        </p:tav>
                                        <p:tav tm="100000">
                                          <p:val>
                                            <p:strVal val="#ppt_w"/>
                                          </p:val>
                                        </p:tav>
                                      </p:tavLst>
                                    </p:anim>
                                    <p:anim calcmode="lin" valueType="num">
                                      <p:cBhvr>
                                        <p:cTn id="58" dur="500" fill="hold"/>
                                        <p:tgtEl>
                                          <p:spTgt spid="7173"/>
                                        </p:tgtEl>
                                        <p:attrNameLst>
                                          <p:attrName>ppt_h</p:attrName>
                                        </p:attrNameLst>
                                      </p:cBhvr>
                                      <p:tavLst>
                                        <p:tav tm="0">
                                          <p:val>
                                            <p:fltVal val="0"/>
                                          </p:val>
                                        </p:tav>
                                        <p:tav tm="100000">
                                          <p:val>
                                            <p:strVal val="#ppt_h"/>
                                          </p:val>
                                        </p:tav>
                                      </p:tavLst>
                                    </p:anim>
                                    <p:animEffect transition="in" filter="fade">
                                      <p:cBhvr>
                                        <p:cTn id="59"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7195" grpId="0" animBg="1"/>
      <p:bldP spid="35" grpId="0" animBg="1"/>
      <p:bldP spid="48" grpId="0" animBg="1"/>
      <p:bldP spid="48" grpId="1" animBg="1"/>
      <p:bldP spid="71" grpId="0" animBg="1"/>
      <p:bldP spid="71" grpId="1" animBg="1"/>
      <p:bldP spid="72" grpId="0" animBg="1"/>
      <p:bldP spid="72" grpId="1" animBg="1"/>
      <p:bldP spid="7173"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30</a:t>
            </a:fld>
            <a:endParaRPr lang="en-GB" dirty="0"/>
          </a:p>
        </p:txBody>
      </p:sp>
      <p:sp>
        <p:nvSpPr>
          <p:cNvPr id="3" name="Text Placeholder 2"/>
          <p:cNvSpPr>
            <a:spLocks noGrp="1"/>
          </p:cNvSpPr>
          <p:nvPr>
            <p:ph type="body" sz="quarter" idx="14"/>
          </p:nvPr>
        </p:nvSpPr>
        <p:spPr/>
        <p:txBody>
          <a:bodyPr/>
          <a:lstStyle/>
          <a:p>
            <a:endParaRPr lang="en-US" dirty="0"/>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752" b="4929"/>
          <a:stretch/>
        </p:blipFill>
        <p:spPr bwMode="auto">
          <a:xfrm>
            <a:off x="-891" y="-28575"/>
            <a:ext cx="9144524" cy="6753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661190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 name="Rectangle 83"/>
          <p:cNvSpPr/>
          <p:nvPr/>
        </p:nvSpPr>
        <p:spPr bwMode="auto">
          <a:xfrm>
            <a:off x="4641348" y="5717847"/>
            <a:ext cx="3532250" cy="1053747"/>
          </a:xfrm>
          <a:prstGeom prst="rect">
            <a:avLst/>
          </a:prstGeom>
          <a:solidFill>
            <a:srgbClr val="21212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 name="Footer Placeholder 1"/>
          <p:cNvSpPr>
            <a:spLocks noGrp="1"/>
          </p:cNvSpPr>
          <p:nvPr>
            <p:ph type="ftr" sz="quarter" idx="3"/>
          </p:nvPr>
        </p:nvSpPr>
        <p:spPr/>
        <p:txBody>
          <a:bodyPr/>
          <a:lstStyle/>
          <a:p>
            <a:pPr algn="r"/>
            <a:fld id="{B1F92669-E9AC-495A-9485-4D654D029480}" type="slidenum">
              <a:rPr lang="en-GB" smtClean="0"/>
              <a:pPr algn="r"/>
              <a:t>31</a:t>
            </a:fld>
            <a:endParaRPr lang="en-GB" dirty="0"/>
          </a:p>
        </p:txBody>
      </p:sp>
      <p:sp>
        <p:nvSpPr>
          <p:cNvPr id="4" name="AutoShape 2" descr="Image result for rebas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rebas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42" name="Straight Connector 41"/>
          <p:cNvCxnSpPr>
            <a:stCxn id="47" idx="0"/>
          </p:cNvCxnSpPr>
          <p:nvPr/>
        </p:nvCxnSpPr>
        <p:spPr bwMode="auto">
          <a:xfrm>
            <a:off x="5474604" y="2327639"/>
            <a:ext cx="0" cy="3107776"/>
          </a:xfrm>
          <a:prstGeom prst="line">
            <a:avLst/>
          </a:prstGeom>
          <a:solidFill>
            <a:schemeClr val="accent2"/>
          </a:solidFill>
          <a:ln w="952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6762699" y="1092859"/>
            <a:ext cx="7620" cy="4342556"/>
          </a:xfrm>
          <a:prstGeom prst="line">
            <a:avLst/>
          </a:prstGeom>
          <a:solidFill>
            <a:schemeClr val="accent2"/>
          </a:solidFill>
          <a:ln w="9525" cap="flat" cmpd="sng" algn="ctr">
            <a:solidFill>
              <a:schemeClr val="tx1"/>
            </a:solidFill>
            <a:prstDash val="solid"/>
            <a:round/>
            <a:headEnd type="none" w="med" len="med"/>
            <a:tailEnd type="none" w="med" len="med"/>
          </a:ln>
          <a:effectLst/>
        </p:spPr>
      </p:cxnSp>
      <p:sp>
        <p:nvSpPr>
          <p:cNvPr id="44" name="Rectangle 43"/>
          <p:cNvSpPr/>
          <p:nvPr/>
        </p:nvSpPr>
        <p:spPr bwMode="auto">
          <a:xfrm>
            <a:off x="5205858" y="4376310"/>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m1</a:t>
            </a:r>
            <a:endParaRPr kumimoji="0" lang="en-US" sz="2000" b="1" i="0" u="none" strike="noStrike" cap="none" normalizeH="0" baseline="0" dirty="0">
              <a:ln>
                <a:noFill/>
              </a:ln>
              <a:solidFill>
                <a:schemeClr val="tx1"/>
              </a:solidFill>
              <a:effectLst/>
              <a:latin typeface="Arial" charset="0"/>
            </a:endParaRPr>
          </a:p>
        </p:txBody>
      </p:sp>
      <p:sp>
        <p:nvSpPr>
          <p:cNvPr id="45" name="Rectangle 44"/>
          <p:cNvSpPr/>
          <p:nvPr/>
        </p:nvSpPr>
        <p:spPr bwMode="auto">
          <a:xfrm>
            <a:off x="5205858" y="3693419"/>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m2</a:t>
            </a:r>
            <a:endParaRPr kumimoji="0" lang="en-US" sz="2000" b="1" i="0" u="none" strike="noStrike" cap="none" normalizeH="0" baseline="0" dirty="0">
              <a:ln>
                <a:noFill/>
              </a:ln>
              <a:solidFill>
                <a:schemeClr val="tx1"/>
              </a:solidFill>
              <a:effectLst/>
              <a:latin typeface="Arial" charset="0"/>
            </a:endParaRPr>
          </a:p>
        </p:txBody>
      </p:sp>
      <p:sp>
        <p:nvSpPr>
          <p:cNvPr id="46" name="Rectangle 45"/>
          <p:cNvSpPr/>
          <p:nvPr/>
        </p:nvSpPr>
        <p:spPr bwMode="auto">
          <a:xfrm>
            <a:off x="5205858" y="3010529"/>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m3</a:t>
            </a:r>
            <a:endParaRPr kumimoji="0" lang="en-US" sz="2000" b="1" i="0" u="none" strike="noStrike" cap="none" normalizeH="0" baseline="0" dirty="0">
              <a:ln>
                <a:noFill/>
              </a:ln>
              <a:solidFill>
                <a:schemeClr val="tx1"/>
              </a:solidFill>
              <a:effectLst/>
              <a:latin typeface="Arial" charset="0"/>
            </a:endParaRPr>
          </a:p>
        </p:txBody>
      </p:sp>
      <p:sp>
        <p:nvSpPr>
          <p:cNvPr id="47" name="Rectangle 46"/>
          <p:cNvSpPr/>
          <p:nvPr/>
        </p:nvSpPr>
        <p:spPr bwMode="auto">
          <a:xfrm>
            <a:off x="5220571" y="2327639"/>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m4</a:t>
            </a:r>
            <a:endParaRPr kumimoji="0" lang="en-US" sz="2000" b="1" i="0" u="none" strike="noStrike" cap="none" normalizeH="0" baseline="0" dirty="0">
              <a:ln>
                <a:noFill/>
              </a:ln>
              <a:solidFill>
                <a:schemeClr val="tx1"/>
              </a:solidFill>
              <a:effectLst/>
              <a:latin typeface="Arial" charset="0"/>
            </a:endParaRPr>
          </a:p>
        </p:txBody>
      </p:sp>
      <p:sp>
        <p:nvSpPr>
          <p:cNvPr id="48" name="Rectangle 47"/>
          <p:cNvSpPr/>
          <p:nvPr/>
        </p:nvSpPr>
        <p:spPr bwMode="auto">
          <a:xfrm>
            <a:off x="6508666" y="3170546"/>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v1</a:t>
            </a:r>
            <a:endParaRPr kumimoji="0" lang="en-US" sz="2000" b="1" i="0" u="none" strike="noStrike" cap="none" normalizeH="0" baseline="0" dirty="0">
              <a:ln>
                <a:noFill/>
              </a:ln>
              <a:solidFill>
                <a:schemeClr val="tx1"/>
              </a:solidFill>
              <a:effectLst/>
              <a:latin typeface="Arial" charset="0"/>
            </a:endParaRPr>
          </a:p>
        </p:txBody>
      </p:sp>
      <p:cxnSp>
        <p:nvCxnSpPr>
          <p:cNvPr id="51" name="Straight Arrow Connector 50"/>
          <p:cNvCxnSpPr>
            <a:stCxn id="45" idx="3"/>
            <a:endCxn id="48" idx="1"/>
          </p:cNvCxnSpPr>
          <p:nvPr/>
        </p:nvCxnSpPr>
        <p:spPr bwMode="auto">
          <a:xfrm flipV="1">
            <a:off x="5713924" y="3416067"/>
            <a:ext cx="794742" cy="522873"/>
          </a:xfrm>
          <a:prstGeom prst="straightConnector1">
            <a:avLst/>
          </a:prstGeom>
          <a:solidFill>
            <a:schemeClr val="accent2"/>
          </a:solidFill>
          <a:ln w="9525" cap="flat" cmpd="sng" algn="ctr">
            <a:solidFill>
              <a:schemeClr val="tx1"/>
            </a:solidFill>
            <a:prstDash val="solid"/>
            <a:round/>
            <a:headEnd type="none" w="med" len="med"/>
            <a:tailEnd type="arrow"/>
          </a:ln>
          <a:effectLst/>
        </p:spPr>
      </p:cxnSp>
      <p:sp>
        <p:nvSpPr>
          <p:cNvPr id="55" name="TextBox 54"/>
          <p:cNvSpPr txBox="1"/>
          <p:nvPr/>
        </p:nvSpPr>
        <p:spPr>
          <a:xfrm>
            <a:off x="2475083" y="177360"/>
            <a:ext cx="2830708" cy="1200329"/>
          </a:xfrm>
          <a:prstGeom prst="rect">
            <a:avLst/>
          </a:prstGeom>
          <a:noFill/>
        </p:spPr>
        <p:txBody>
          <a:bodyPr wrap="square" rtlCol="0">
            <a:spAutoFit/>
          </a:bodyPr>
          <a:lstStyle/>
          <a:p>
            <a:r>
              <a:rPr lang="en-US" sz="3600" dirty="0"/>
              <a:t>Cherry-pick</a:t>
            </a:r>
          </a:p>
        </p:txBody>
      </p:sp>
      <p:sp>
        <p:nvSpPr>
          <p:cNvPr id="71" name="Rectangle 70"/>
          <p:cNvSpPr/>
          <p:nvPr/>
        </p:nvSpPr>
        <p:spPr bwMode="auto">
          <a:xfrm>
            <a:off x="6516286" y="2553326"/>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v2</a:t>
            </a:r>
            <a:endParaRPr kumimoji="0" lang="en-US" sz="2000" b="1" i="0" u="none" strike="noStrike" cap="none" normalizeH="0" baseline="0" dirty="0">
              <a:ln>
                <a:noFill/>
              </a:ln>
              <a:solidFill>
                <a:schemeClr val="tx1"/>
              </a:solidFill>
              <a:effectLst/>
              <a:latin typeface="Arial" charset="0"/>
            </a:endParaRPr>
          </a:p>
        </p:txBody>
      </p:sp>
      <p:sp>
        <p:nvSpPr>
          <p:cNvPr id="72" name="Rectangle 71"/>
          <p:cNvSpPr/>
          <p:nvPr/>
        </p:nvSpPr>
        <p:spPr bwMode="auto">
          <a:xfrm>
            <a:off x="6516286" y="1936106"/>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v3</a:t>
            </a:r>
            <a:endParaRPr kumimoji="0" lang="en-US" sz="2000" b="1" i="0" u="none" strike="noStrike" cap="none" normalizeH="0" baseline="0" dirty="0">
              <a:ln>
                <a:noFill/>
              </a:ln>
              <a:solidFill>
                <a:schemeClr val="tx1"/>
              </a:solidFill>
              <a:effectLst/>
              <a:latin typeface="Arial" charset="0"/>
            </a:endParaRPr>
          </a:p>
        </p:txBody>
      </p:sp>
      <p:sp>
        <p:nvSpPr>
          <p:cNvPr id="7173" name="TextBox 7172"/>
          <p:cNvSpPr txBox="1"/>
          <p:nvPr/>
        </p:nvSpPr>
        <p:spPr>
          <a:xfrm>
            <a:off x="6797040" y="537320"/>
            <a:ext cx="609600" cy="1738938"/>
          </a:xfrm>
          <a:prstGeom prst="rect">
            <a:avLst/>
          </a:prstGeom>
          <a:noFill/>
        </p:spPr>
        <p:txBody>
          <a:bodyPr wrap="square" rtlCol="0">
            <a:spAutoFit/>
          </a:bodyPr>
          <a:lstStyle/>
          <a:p>
            <a:r>
              <a:rPr lang="en-US" sz="2800" dirty="0"/>
              <a:t>’</a:t>
            </a:r>
            <a:endParaRPr lang="en-US" sz="900" dirty="0"/>
          </a:p>
          <a:p>
            <a:endParaRPr lang="en-US" sz="1200" dirty="0"/>
          </a:p>
          <a:p>
            <a:r>
              <a:rPr lang="en-US" sz="2800" dirty="0"/>
              <a:t>’</a:t>
            </a:r>
            <a:endParaRPr lang="en-US" sz="1100" dirty="0"/>
          </a:p>
          <a:p>
            <a:endParaRPr lang="en-US" sz="1100" dirty="0"/>
          </a:p>
          <a:p>
            <a:r>
              <a:rPr lang="en-US" sz="2800" dirty="0"/>
              <a:t>’</a:t>
            </a:r>
          </a:p>
        </p:txBody>
      </p:sp>
      <p:sp>
        <p:nvSpPr>
          <p:cNvPr id="81" name="Rectangle 80"/>
          <p:cNvSpPr/>
          <p:nvPr/>
        </p:nvSpPr>
        <p:spPr>
          <a:xfrm>
            <a:off x="4641862" y="5699702"/>
            <a:ext cx="3531736" cy="646331"/>
          </a:xfrm>
          <a:prstGeom prst="rect">
            <a:avLst/>
          </a:prstGeom>
          <a:noFill/>
        </p:spPr>
        <p:txBody>
          <a:bodyPr wrap="none">
            <a:spAutoFit/>
          </a:bodyPr>
          <a:lstStyle/>
          <a:p>
            <a:r>
              <a:rPr lang="en-US" dirty="0">
                <a:solidFill>
                  <a:schemeClr val="accent2">
                    <a:lumMod val="40000"/>
                    <a:lumOff val="60000"/>
                  </a:schemeClr>
                </a:solidFill>
                <a:latin typeface="Lucida Console" panose="020B0609040504020204" pitchFamily="49" charset="0"/>
                <a:cs typeface="Courier New" panose="02070309020205020404" pitchFamily="49" charset="0"/>
              </a:rPr>
              <a:t>$ git checkout my-branch</a:t>
            </a:r>
          </a:p>
          <a:p>
            <a:r>
              <a:rPr lang="en-US" dirty="0">
                <a:solidFill>
                  <a:schemeClr val="accent2">
                    <a:lumMod val="40000"/>
                    <a:lumOff val="60000"/>
                  </a:schemeClr>
                </a:solidFill>
                <a:latin typeface="Lucida Console" panose="020B0609040504020204" pitchFamily="49" charset="0"/>
                <a:cs typeface="Courier New" panose="02070309020205020404" pitchFamily="49" charset="0"/>
              </a:rPr>
              <a:t>$ git rebase master</a:t>
            </a:r>
            <a:endParaRPr lang="en-US" b="1" dirty="0">
              <a:solidFill>
                <a:schemeClr val="accent2">
                  <a:lumMod val="40000"/>
                  <a:lumOff val="60000"/>
                </a:schemeClr>
              </a:solidFill>
              <a:latin typeface="Lucida Console" panose="020B0609040504020204" pitchFamily="49" charset="0"/>
              <a:cs typeface="Courier New" panose="02070309020205020404" pitchFamily="49" charset="0"/>
            </a:endParaRPr>
          </a:p>
        </p:txBody>
      </p:sp>
      <p:sp>
        <p:nvSpPr>
          <p:cNvPr id="85" name="TextBox 84"/>
          <p:cNvSpPr txBox="1"/>
          <p:nvPr/>
        </p:nvSpPr>
        <p:spPr>
          <a:xfrm>
            <a:off x="4861352" y="5090901"/>
            <a:ext cx="1130922" cy="461665"/>
          </a:xfrm>
          <a:prstGeom prst="rect">
            <a:avLst/>
          </a:prstGeom>
          <a:solidFill>
            <a:schemeClr val="bg1"/>
          </a:solidFill>
          <a:ln>
            <a:solidFill>
              <a:schemeClr val="tx1"/>
            </a:solidFill>
          </a:ln>
        </p:spPr>
        <p:txBody>
          <a:bodyPr wrap="square" rtlCol="0">
            <a:spAutoFit/>
          </a:bodyPr>
          <a:lstStyle/>
          <a:p>
            <a:r>
              <a:rPr lang="en-US" sz="2400" dirty="0"/>
              <a:t>master</a:t>
            </a:r>
          </a:p>
        </p:txBody>
      </p:sp>
      <p:sp>
        <p:nvSpPr>
          <p:cNvPr id="86" name="TextBox 85"/>
          <p:cNvSpPr txBox="1"/>
          <p:nvPr/>
        </p:nvSpPr>
        <p:spPr>
          <a:xfrm>
            <a:off x="6111295" y="5088630"/>
            <a:ext cx="1655783" cy="469077"/>
          </a:xfrm>
          <a:prstGeom prst="rect">
            <a:avLst/>
          </a:prstGeom>
          <a:solidFill>
            <a:srgbClr val="FFC000"/>
          </a:solidFill>
          <a:ln>
            <a:solidFill>
              <a:schemeClr val="tx1"/>
            </a:solidFill>
          </a:ln>
        </p:spPr>
        <p:txBody>
          <a:bodyPr wrap="square" rtlCol="0">
            <a:spAutoFit/>
          </a:bodyPr>
          <a:lstStyle/>
          <a:p>
            <a:r>
              <a:rPr lang="en-US" sz="2400" dirty="0"/>
              <a:t>my-branch</a:t>
            </a:r>
          </a:p>
        </p:txBody>
      </p:sp>
      <p:cxnSp>
        <p:nvCxnSpPr>
          <p:cNvPr id="87" name="Straight Arrow Connector 86"/>
          <p:cNvCxnSpPr/>
          <p:nvPr/>
        </p:nvCxnSpPr>
        <p:spPr bwMode="auto">
          <a:xfrm>
            <a:off x="498727" y="1039778"/>
            <a:ext cx="0" cy="4564000"/>
          </a:xfrm>
          <a:prstGeom prst="straightConnector1">
            <a:avLst/>
          </a:prstGeom>
          <a:solidFill>
            <a:schemeClr val="accent2"/>
          </a:solidFill>
          <a:ln w="22225" cap="flat" cmpd="sng" algn="ctr">
            <a:solidFill>
              <a:schemeClr val="tx1"/>
            </a:solidFill>
            <a:prstDash val="dash"/>
            <a:round/>
            <a:headEnd type="stealth" w="med" len="med"/>
            <a:tailEnd type="none" w="lg" len="lg"/>
          </a:ln>
          <a:effectLst/>
        </p:spPr>
      </p:cxnSp>
      <p:sp>
        <p:nvSpPr>
          <p:cNvPr id="88" name="TextBox 87"/>
          <p:cNvSpPr txBox="1"/>
          <p:nvPr/>
        </p:nvSpPr>
        <p:spPr>
          <a:xfrm rot="10800000">
            <a:off x="-39138" y="2883922"/>
            <a:ext cx="461665" cy="731219"/>
          </a:xfrm>
          <a:prstGeom prst="rect">
            <a:avLst/>
          </a:prstGeom>
          <a:noFill/>
        </p:spPr>
        <p:txBody>
          <a:bodyPr vert="eaVert" wrap="square" rtlCol="0">
            <a:spAutoFit/>
          </a:bodyPr>
          <a:lstStyle/>
          <a:p>
            <a:r>
              <a:rPr lang="en-US" dirty="0"/>
              <a:t>Time</a:t>
            </a:r>
          </a:p>
        </p:txBody>
      </p:sp>
      <p:sp>
        <p:nvSpPr>
          <p:cNvPr id="3" name="Rectangle 2"/>
          <p:cNvSpPr/>
          <p:nvPr/>
        </p:nvSpPr>
        <p:spPr bwMode="auto">
          <a:xfrm>
            <a:off x="1857375" y="1121434"/>
            <a:ext cx="3228975" cy="2323207"/>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600" b="1" i="0" u="none" strike="noStrike" cap="none" normalizeH="0" baseline="0" dirty="0">
                <a:ln>
                  <a:noFill/>
                </a:ln>
                <a:solidFill>
                  <a:schemeClr val="tx1"/>
                </a:solidFill>
                <a:effectLst/>
                <a:latin typeface="Arial" charset="0"/>
              </a:rPr>
              <a:t>Under Construction</a:t>
            </a:r>
          </a:p>
        </p:txBody>
      </p:sp>
    </p:spTree>
    <p:extLst>
      <p:ext uri="{BB962C8B-B14F-4D97-AF65-F5344CB8AC3E}">
        <p14:creationId xmlns:p14="http://schemas.microsoft.com/office/powerpoint/2010/main" val="24125490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nodeType="withEffect">
                                  <p:stCondLst>
                                    <p:cond delay="0"/>
                                  </p:stCondLst>
                                  <p:iterate type="lt">
                                    <p:tmAbs val="100"/>
                                  </p:iterate>
                                  <p:childTnLst>
                                    <p:set>
                                      <p:cBhvr>
                                        <p:cTn id="8" dur="1" fill="hold">
                                          <p:stCondLst>
                                            <p:cond delay="0"/>
                                          </p:stCondLst>
                                        </p:cTn>
                                        <p:tgtEl>
                                          <p:spTgt spid="81">
                                            <p:txEl>
                                              <p:pRg st="0" end="0"/>
                                            </p:txEl>
                                          </p:spTgt>
                                        </p:tgtEl>
                                        <p:attrNameLst>
                                          <p:attrName>style.visibility</p:attrName>
                                        </p:attrNameLst>
                                      </p:cBhvr>
                                      <p:to>
                                        <p:strVal val="visible"/>
                                      </p:to>
                                    </p:set>
                                  </p:childTnLst>
                                </p:cTn>
                              </p:par>
                            </p:childTnLst>
                          </p:cTn>
                        </p:par>
                        <p:par>
                          <p:cTn id="9" fill="hold">
                            <p:stCondLst>
                              <p:cond delay="2001"/>
                            </p:stCondLst>
                            <p:childTnLst>
                              <p:par>
                                <p:cTn id="10" presetID="1" presetClass="entr" presetSubtype="0" fill="hold" nodeType="afterEffect">
                                  <p:stCondLst>
                                    <p:cond delay="0"/>
                                  </p:stCondLst>
                                  <p:iterate type="lt">
                                    <p:tmAbs val="100"/>
                                  </p:iterate>
                                  <p:childTnLst>
                                    <p:set>
                                      <p:cBhvr>
                                        <p:cTn id="11" dur="1" fill="hold">
                                          <p:stCondLst>
                                            <p:cond delay="0"/>
                                          </p:stCondLst>
                                        </p:cTn>
                                        <p:tgtEl>
                                          <p:spTgt spid="81">
                                            <p:txEl>
                                              <p:pRg st="1" end="1"/>
                                            </p:txEl>
                                          </p:spTgt>
                                        </p:tgtEl>
                                        <p:attrNameLst>
                                          <p:attrName>style.visibility</p:attrName>
                                        </p:attrNameLst>
                                      </p:cBhvr>
                                      <p:to>
                                        <p:strVal val="visible"/>
                                      </p:to>
                                    </p:set>
                                  </p:childTnLst>
                                </p:cTn>
                              </p:par>
                            </p:childTnLst>
                          </p:cTn>
                        </p:par>
                        <p:par>
                          <p:cTn id="12" fill="hold">
                            <p:stCondLst>
                              <p:cond delay="3502"/>
                            </p:stCondLst>
                            <p:childTnLst>
                              <p:par>
                                <p:cTn id="13" presetID="64" presetClass="path" presetSubtype="0" accel="50000" decel="50000" fill="hold" grpId="1" nodeType="afterEffect">
                                  <p:stCondLst>
                                    <p:cond delay="0"/>
                                  </p:stCondLst>
                                  <p:childTnLst>
                                    <p:animMotion origin="layout" path="M -3.33333E-6 3.33333E-6 L -3.33333E-6 -0.19584 " pathEditMode="relative" rAng="0" ptsTypes="AA">
                                      <p:cBhvr>
                                        <p:cTn id="14" dur="1750" fill="hold"/>
                                        <p:tgtEl>
                                          <p:spTgt spid="48"/>
                                        </p:tgtEl>
                                        <p:attrNameLst>
                                          <p:attrName>ppt_x</p:attrName>
                                          <p:attrName>ppt_y</p:attrName>
                                        </p:attrNameLst>
                                      </p:cBhvr>
                                      <p:rCtr x="0" y="-9792"/>
                                    </p:animMotion>
                                  </p:childTnLst>
                                </p:cTn>
                              </p:par>
                              <p:par>
                                <p:cTn id="15" presetID="64" presetClass="path" presetSubtype="0" accel="50000" decel="50000" fill="hold" nodeType="withEffect">
                                  <p:stCondLst>
                                    <p:cond delay="0"/>
                                  </p:stCondLst>
                                  <p:childTnLst>
                                    <p:animMotion origin="layout" path="M 8.33333E-7 3.7037E-7 L 8.33333E-7 -0.20833 " pathEditMode="relative" rAng="0" ptsTypes="AA">
                                      <p:cBhvr>
                                        <p:cTn id="16" dur="1750" fill="hold"/>
                                        <p:tgtEl>
                                          <p:spTgt spid="51"/>
                                        </p:tgtEl>
                                        <p:attrNameLst>
                                          <p:attrName>ppt_x</p:attrName>
                                          <p:attrName>ppt_y</p:attrName>
                                        </p:attrNameLst>
                                      </p:cBhvr>
                                      <p:rCtr x="0" y="-10417"/>
                                    </p:animMotion>
                                  </p:childTnLst>
                                </p:cTn>
                              </p:par>
                              <p:par>
                                <p:cTn id="17" presetID="64" presetClass="path" presetSubtype="0" accel="50000" decel="50000" fill="hold" grpId="1" nodeType="withEffect">
                                  <p:stCondLst>
                                    <p:cond delay="0"/>
                                  </p:stCondLst>
                                  <p:childTnLst>
                                    <p:animMotion origin="layout" path="M -3.33333E-6 3.33333E-6 L -3.33333E-6 -0.19584 " pathEditMode="relative" rAng="0" ptsTypes="AA">
                                      <p:cBhvr>
                                        <p:cTn id="18" dur="1750" fill="hold"/>
                                        <p:tgtEl>
                                          <p:spTgt spid="71"/>
                                        </p:tgtEl>
                                        <p:attrNameLst>
                                          <p:attrName>ppt_x</p:attrName>
                                          <p:attrName>ppt_y</p:attrName>
                                        </p:attrNameLst>
                                      </p:cBhvr>
                                      <p:rCtr x="0" y="-9792"/>
                                    </p:animMotion>
                                  </p:childTnLst>
                                </p:cTn>
                              </p:par>
                              <p:par>
                                <p:cTn id="19" presetID="64" presetClass="path" presetSubtype="0" accel="50000" decel="50000" fill="hold" grpId="1" nodeType="withEffect">
                                  <p:stCondLst>
                                    <p:cond delay="0"/>
                                  </p:stCondLst>
                                  <p:childTnLst>
                                    <p:animMotion origin="layout" path="M -3.33333E-6 3.33333E-6 L -3.33333E-6 -0.19584 " pathEditMode="relative" rAng="0" ptsTypes="AA">
                                      <p:cBhvr>
                                        <p:cTn id="20" dur="1750" fill="hold"/>
                                        <p:tgtEl>
                                          <p:spTgt spid="72"/>
                                        </p:tgtEl>
                                        <p:attrNameLst>
                                          <p:attrName>ppt_x</p:attrName>
                                          <p:attrName>ppt_y</p:attrName>
                                        </p:attrNameLst>
                                      </p:cBhvr>
                                      <p:rCtr x="0" y="-9792"/>
                                    </p:animMotion>
                                  </p:childTnLst>
                                </p:cTn>
                              </p:par>
                              <p:par>
                                <p:cTn id="21" presetID="25" presetClass="emph" presetSubtype="0" fill="hold" grpId="0" nodeType="withEffect">
                                  <p:stCondLst>
                                    <p:cond delay="500"/>
                                  </p:stCondLst>
                                  <p:childTnLst>
                                    <p:animClr clrSpc="hsl" dir="cw">
                                      <p:cBhvr override="childStyle">
                                        <p:cTn id="22" dur="500" fill="hold"/>
                                        <p:tgtEl>
                                          <p:spTgt spid="48"/>
                                        </p:tgtEl>
                                        <p:attrNameLst>
                                          <p:attrName>style.color</p:attrName>
                                        </p:attrNameLst>
                                      </p:cBhvr>
                                      <p:by>
                                        <p:hsl h="0" s="-70588" l="0"/>
                                      </p:by>
                                    </p:animClr>
                                    <p:animClr clrSpc="hsl" dir="cw">
                                      <p:cBhvr>
                                        <p:cTn id="23" dur="500" fill="hold"/>
                                        <p:tgtEl>
                                          <p:spTgt spid="48"/>
                                        </p:tgtEl>
                                        <p:attrNameLst>
                                          <p:attrName>fillcolor</p:attrName>
                                        </p:attrNameLst>
                                      </p:cBhvr>
                                      <p:by>
                                        <p:hsl h="0" s="-70588" l="0"/>
                                      </p:by>
                                    </p:animClr>
                                    <p:animClr clrSpc="hsl" dir="cw">
                                      <p:cBhvr>
                                        <p:cTn id="24" dur="500" fill="hold"/>
                                        <p:tgtEl>
                                          <p:spTgt spid="48"/>
                                        </p:tgtEl>
                                        <p:attrNameLst>
                                          <p:attrName>stroke.color</p:attrName>
                                        </p:attrNameLst>
                                      </p:cBhvr>
                                      <p:by>
                                        <p:hsl h="0" s="-70588" l="0"/>
                                      </p:by>
                                    </p:animClr>
                                    <p:set>
                                      <p:cBhvr>
                                        <p:cTn id="25" dur="500" fill="hold"/>
                                        <p:tgtEl>
                                          <p:spTgt spid="48"/>
                                        </p:tgtEl>
                                        <p:attrNameLst>
                                          <p:attrName>fill.type</p:attrName>
                                        </p:attrNameLst>
                                      </p:cBhvr>
                                      <p:to>
                                        <p:strVal val="solid"/>
                                      </p:to>
                                    </p:set>
                                  </p:childTnLst>
                                </p:cTn>
                              </p:par>
                              <p:par>
                                <p:cTn id="26" presetID="25" presetClass="emph" presetSubtype="0" fill="hold" grpId="0" nodeType="withEffect">
                                  <p:stCondLst>
                                    <p:cond delay="500"/>
                                  </p:stCondLst>
                                  <p:childTnLst>
                                    <p:animClr clrSpc="hsl" dir="cw">
                                      <p:cBhvr override="childStyle">
                                        <p:cTn id="27" dur="2000" fill="hold"/>
                                        <p:tgtEl>
                                          <p:spTgt spid="71"/>
                                        </p:tgtEl>
                                        <p:attrNameLst>
                                          <p:attrName>style.color</p:attrName>
                                        </p:attrNameLst>
                                      </p:cBhvr>
                                      <p:by>
                                        <p:hsl h="0" s="-70588" l="0"/>
                                      </p:by>
                                    </p:animClr>
                                    <p:animClr clrSpc="hsl" dir="cw">
                                      <p:cBhvr>
                                        <p:cTn id="28" dur="2000" fill="hold"/>
                                        <p:tgtEl>
                                          <p:spTgt spid="71"/>
                                        </p:tgtEl>
                                        <p:attrNameLst>
                                          <p:attrName>fillcolor</p:attrName>
                                        </p:attrNameLst>
                                      </p:cBhvr>
                                      <p:by>
                                        <p:hsl h="0" s="-70588" l="0"/>
                                      </p:by>
                                    </p:animClr>
                                    <p:animClr clrSpc="hsl" dir="cw">
                                      <p:cBhvr>
                                        <p:cTn id="29" dur="2000" fill="hold"/>
                                        <p:tgtEl>
                                          <p:spTgt spid="71"/>
                                        </p:tgtEl>
                                        <p:attrNameLst>
                                          <p:attrName>stroke.color</p:attrName>
                                        </p:attrNameLst>
                                      </p:cBhvr>
                                      <p:by>
                                        <p:hsl h="0" s="-70588" l="0"/>
                                      </p:by>
                                    </p:animClr>
                                    <p:set>
                                      <p:cBhvr>
                                        <p:cTn id="30" dur="2000" fill="hold"/>
                                        <p:tgtEl>
                                          <p:spTgt spid="71"/>
                                        </p:tgtEl>
                                        <p:attrNameLst>
                                          <p:attrName>fill.type</p:attrName>
                                        </p:attrNameLst>
                                      </p:cBhvr>
                                      <p:to>
                                        <p:strVal val="solid"/>
                                      </p:to>
                                    </p:set>
                                  </p:childTnLst>
                                </p:cTn>
                              </p:par>
                              <p:par>
                                <p:cTn id="31" presetID="25" presetClass="emph" presetSubtype="0" fill="hold" grpId="0" nodeType="withEffect">
                                  <p:stCondLst>
                                    <p:cond delay="500"/>
                                  </p:stCondLst>
                                  <p:childTnLst>
                                    <p:animClr clrSpc="hsl" dir="cw">
                                      <p:cBhvr override="childStyle">
                                        <p:cTn id="32" dur="1750" fill="hold"/>
                                        <p:tgtEl>
                                          <p:spTgt spid="72"/>
                                        </p:tgtEl>
                                        <p:attrNameLst>
                                          <p:attrName>style.color</p:attrName>
                                        </p:attrNameLst>
                                      </p:cBhvr>
                                      <p:by>
                                        <p:hsl h="0" s="-70588" l="0"/>
                                      </p:by>
                                    </p:animClr>
                                    <p:animClr clrSpc="hsl" dir="cw">
                                      <p:cBhvr>
                                        <p:cTn id="33" dur="1750" fill="hold"/>
                                        <p:tgtEl>
                                          <p:spTgt spid="72"/>
                                        </p:tgtEl>
                                        <p:attrNameLst>
                                          <p:attrName>fillcolor</p:attrName>
                                        </p:attrNameLst>
                                      </p:cBhvr>
                                      <p:by>
                                        <p:hsl h="0" s="-70588" l="0"/>
                                      </p:by>
                                    </p:animClr>
                                    <p:animClr clrSpc="hsl" dir="cw">
                                      <p:cBhvr>
                                        <p:cTn id="34" dur="1750" fill="hold"/>
                                        <p:tgtEl>
                                          <p:spTgt spid="72"/>
                                        </p:tgtEl>
                                        <p:attrNameLst>
                                          <p:attrName>stroke.color</p:attrName>
                                        </p:attrNameLst>
                                      </p:cBhvr>
                                      <p:by>
                                        <p:hsl h="0" s="-70588" l="0"/>
                                      </p:by>
                                    </p:animClr>
                                    <p:set>
                                      <p:cBhvr>
                                        <p:cTn id="35" dur="1750" fill="hold"/>
                                        <p:tgtEl>
                                          <p:spTgt spid="72"/>
                                        </p:tgtEl>
                                        <p:attrNameLst>
                                          <p:attrName>fill.type</p:attrName>
                                        </p:attrNameLst>
                                      </p:cBhvr>
                                      <p:to>
                                        <p:strVal val="solid"/>
                                      </p:to>
                                    </p:set>
                                  </p:childTnLst>
                                </p:cTn>
                              </p:par>
                              <p:par>
                                <p:cTn id="36" presetID="53" presetClass="entr" presetSubtype="16" fill="hold" grpId="0" nodeType="withEffect">
                                  <p:stCondLst>
                                    <p:cond delay="1250"/>
                                  </p:stCondLst>
                                  <p:childTnLst>
                                    <p:set>
                                      <p:cBhvr>
                                        <p:cTn id="37" dur="1" fill="hold">
                                          <p:stCondLst>
                                            <p:cond delay="0"/>
                                          </p:stCondLst>
                                        </p:cTn>
                                        <p:tgtEl>
                                          <p:spTgt spid="7173"/>
                                        </p:tgtEl>
                                        <p:attrNameLst>
                                          <p:attrName>style.visibility</p:attrName>
                                        </p:attrNameLst>
                                      </p:cBhvr>
                                      <p:to>
                                        <p:strVal val="visible"/>
                                      </p:to>
                                    </p:set>
                                    <p:anim calcmode="lin" valueType="num">
                                      <p:cBhvr>
                                        <p:cTn id="38" dur="500" fill="hold"/>
                                        <p:tgtEl>
                                          <p:spTgt spid="7173"/>
                                        </p:tgtEl>
                                        <p:attrNameLst>
                                          <p:attrName>ppt_w</p:attrName>
                                        </p:attrNameLst>
                                      </p:cBhvr>
                                      <p:tavLst>
                                        <p:tav tm="0">
                                          <p:val>
                                            <p:fltVal val="0"/>
                                          </p:val>
                                        </p:tav>
                                        <p:tav tm="100000">
                                          <p:val>
                                            <p:strVal val="#ppt_w"/>
                                          </p:val>
                                        </p:tav>
                                      </p:tavLst>
                                    </p:anim>
                                    <p:anim calcmode="lin" valueType="num">
                                      <p:cBhvr>
                                        <p:cTn id="39" dur="500" fill="hold"/>
                                        <p:tgtEl>
                                          <p:spTgt spid="7173"/>
                                        </p:tgtEl>
                                        <p:attrNameLst>
                                          <p:attrName>ppt_h</p:attrName>
                                        </p:attrNameLst>
                                      </p:cBhvr>
                                      <p:tavLst>
                                        <p:tav tm="0">
                                          <p:val>
                                            <p:fltVal val="0"/>
                                          </p:val>
                                        </p:tav>
                                        <p:tav tm="100000">
                                          <p:val>
                                            <p:strVal val="#ppt_h"/>
                                          </p:val>
                                        </p:tav>
                                      </p:tavLst>
                                    </p:anim>
                                    <p:animEffect transition="in" filter="fade">
                                      <p:cBhvr>
                                        <p:cTn id="40"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48" grpId="0" animBg="1"/>
      <p:bldP spid="48" grpId="1" animBg="1"/>
      <p:bldP spid="71" grpId="0" animBg="1"/>
      <p:bldP spid="71" grpId="1" animBg="1"/>
      <p:bldP spid="72" grpId="0" animBg="1"/>
      <p:bldP spid="72" grpId="1" animBg="1"/>
      <p:bldP spid="717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32</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245908" y="990600"/>
            <a:ext cx="8649969" cy="4777324"/>
          </a:xfrm>
        </p:spPr>
        <p:txBody>
          <a:bodyPr>
            <a:normAutofit fontScale="92500" lnSpcReduction="10000"/>
          </a:bodyPr>
          <a:lstStyle/>
          <a:p>
            <a:r>
              <a:rPr lang="en-US" sz="2800" dirty="0">
                <a:solidFill>
                  <a:schemeClr val="tx1">
                    <a:lumMod val="50000"/>
                    <a:lumOff val="50000"/>
                  </a:schemeClr>
                </a:solidFill>
              </a:rPr>
              <a:t>You’re building a new application feature</a:t>
            </a:r>
          </a:p>
          <a:p>
            <a:pPr marL="457200" indent="-457200">
              <a:buFont typeface="Arial" pitchFamily="34" charset="0"/>
              <a:buChar char="•"/>
            </a:pPr>
            <a:r>
              <a:rPr lang="en-US" sz="2800" dirty="0">
                <a:solidFill>
                  <a:schemeClr val="tx1">
                    <a:lumMod val="50000"/>
                    <a:lumOff val="50000"/>
                  </a:schemeClr>
                </a:solidFill>
              </a:rPr>
              <a:t>Do some work on a feature</a:t>
            </a:r>
          </a:p>
          <a:p>
            <a:pPr marL="457200" indent="-457200">
              <a:buFont typeface="Arial" pitchFamily="34" charset="0"/>
              <a:buChar char="•"/>
            </a:pPr>
            <a:r>
              <a:rPr lang="en-US" sz="2800" dirty="0">
                <a:solidFill>
                  <a:schemeClr val="tx1">
                    <a:lumMod val="50000"/>
                    <a:lumOff val="50000"/>
                  </a:schemeClr>
                </a:solidFill>
              </a:rPr>
              <a:t>Create a branch for that feature</a:t>
            </a:r>
          </a:p>
          <a:p>
            <a:pPr marL="457200" indent="-457200">
              <a:buFont typeface="Arial" pitchFamily="34" charset="0"/>
              <a:buChar char="•"/>
            </a:pPr>
            <a:r>
              <a:rPr lang="en-US" sz="2800" dirty="0">
                <a:solidFill>
                  <a:schemeClr val="tx1">
                    <a:lumMod val="50000"/>
                    <a:lumOff val="50000"/>
                  </a:schemeClr>
                </a:solidFill>
              </a:rPr>
              <a:t>Do more work on that branch</a:t>
            </a:r>
          </a:p>
          <a:p>
            <a:r>
              <a:rPr lang="en-US" sz="2800" dirty="0">
                <a:solidFill>
                  <a:schemeClr val="tx1">
                    <a:lumMod val="50000"/>
                    <a:lumOff val="50000"/>
                  </a:schemeClr>
                </a:solidFill>
              </a:rPr>
              <a:t>Stuff happens…. need to work on a critical prod issue </a:t>
            </a:r>
          </a:p>
          <a:p>
            <a:pPr marL="457200" indent="-457200">
              <a:buFont typeface="Arial" pitchFamily="34" charset="0"/>
              <a:buChar char="•"/>
            </a:pPr>
            <a:r>
              <a:rPr lang="en-US" sz="2800" dirty="0">
                <a:solidFill>
                  <a:schemeClr val="tx1">
                    <a:lumMod val="50000"/>
                    <a:lumOff val="50000"/>
                  </a:schemeClr>
                </a:solidFill>
              </a:rPr>
              <a:t>Checkout prod branch</a:t>
            </a:r>
          </a:p>
          <a:p>
            <a:pPr marL="457200" indent="-457200">
              <a:buFont typeface="Arial" pitchFamily="34" charset="0"/>
              <a:buChar char="•"/>
            </a:pPr>
            <a:r>
              <a:rPr lang="en-US" sz="2800" dirty="0">
                <a:solidFill>
                  <a:schemeClr val="tx1">
                    <a:lumMod val="50000"/>
                    <a:lumOff val="50000"/>
                  </a:schemeClr>
                </a:solidFill>
              </a:rPr>
              <a:t>Create a branch for the fix</a:t>
            </a:r>
          </a:p>
          <a:p>
            <a:pPr marL="457200" indent="-457200">
              <a:buFont typeface="Arial" pitchFamily="34" charset="0"/>
              <a:buChar char="•"/>
            </a:pPr>
            <a:r>
              <a:rPr lang="en-US" sz="2800" dirty="0">
                <a:solidFill>
                  <a:schemeClr val="tx1">
                    <a:lumMod val="50000"/>
                    <a:lumOff val="50000"/>
                  </a:schemeClr>
                </a:solidFill>
              </a:rPr>
              <a:t>Test, merge, release</a:t>
            </a:r>
          </a:p>
          <a:p>
            <a:pPr marL="457200" indent="-457200">
              <a:buFont typeface="Arial" pitchFamily="34" charset="0"/>
              <a:buChar char="•"/>
            </a:pPr>
            <a:r>
              <a:rPr lang="en-US" sz="2800" dirty="0">
                <a:solidFill>
                  <a:schemeClr val="tx1">
                    <a:lumMod val="50000"/>
                    <a:lumOff val="50000"/>
                  </a:schemeClr>
                </a:solidFill>
              </a:rPr>
              <a:t>Switch back to the original branch and continue</a:t>
            </a:r>
          </a:p>
          <a:p>
            <a:pPr marL="171450" indent="-171450">
              <a:buFont typeface="Arial" pitchFamily="34" charset="0"/>
              <a:buChar char="•"/>
            </a:pPr>
            <a:endParaRPr lang="en-US" sz="2800" dirty="0">
              <a:solidFill>
                <a:schemeClr val="tx1">
                  <a:lumMod val="50000"/>
                  <a:lumOff val="50000"/>
                </a:schemeClr>
              </a:solidFill>
            </a:endParaRPr>
          </a:p>
          <a:p>
            <a:pPr marL="171450" indent="-171450">
              <a:buFont typeface="Arial" pitchFamily="34" charset="0"/>
              <a:buChar char="•"/>
            </a:pPr>
            <a:endParaRPr lang="en-US" sz="2800" dirty="0">
              <a:solidFill>
                <a:schemeClr val="tx1">
                  <a:lumMod val="50000"/>
                  <a:lumOff val="50000"/>
                </a:schemeClr>
              </a:solidFill>
            </a:endParaRPr>
          </a:p>
          <a:p>
            <a:endParaRPr lang="en-US" sz="2800" dirty="0">
              <a:solidFill>
                <a:schemeClr val="tx1">
                  <a:lumMod val="50000"/>
                  <a:lumOff val="50000"/>
                </a:schemeClr>
              </a:solidFill>
            </a:endParaRPr>
          </a:p>
        </p:txBody>
      </p:sp>
      <p:sp>
        <p:nvSpPr>
          <p:cNvPr id="8" name="Text Placeholder 4"/>
          <p:cNvSpPr txBox="1">
            <a:spLocks/>
          </p:cNvSpPr>
          <p:nvPr/>
        </p:nvSpPr>
        <p:spPr>
          <a:xfrm>
            <a:off x="2129551" y="228601"/>
            <a:ext cx="4882682"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Why Branch?</a:t>
            </a:r>
          </a:p>
        </p:txBody>
      </p:sp>
    </p:spTree>
    <p:extLst>
      <p:ext uri="{BB962C8B-B14F-4D97-AF65-F5344CB8AC3E}">
        <p14:creationId xmlns:p14="http://schemas.microsoft.com/office/powerpoint/2010/main" val="24926837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4">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4">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4">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4">
                                            <p:txEl>
                                              <p:pRg st="3" end="3"/>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4">
                                            <p:txEl>
                                              <p:pRg st="4" end="4"/>
                                            </p:txEl>
                                          </p:spTgt>
                                        </p:tgtEl>
                                        <p:attrNameLst>
                                          <p:attrName>style.color</p:attrName>
                                        </p:attrNameLst>
                                      </p:cBhvr>
                                      <p:to>
                                        <a:srgbClr val="00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4">
                                            <p:txEl>
                                              <p:pRg st="5" end="5"/>
                                            </p:txEl>
                                          </p:spTgt>
                                        </p:tgtEl>
                                        <p:attrNameLst>
                                          <p:attrName>style.color</p:attrName>
                                        </p:attrNameLst>
                                      </p:cBhvr>
                                      <p:to>
                                        <a:srgbClr val="000000"/>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10" fill="hold"/>
                                        <p:tgtEl>
                                          <p:spTgt spid="4">
                                            <p:txEl>
                                              <p:pRg st="6" end="6"/>
                                            </p:txEl>
                                          </p:spTgt>
                                        </p:tgtEl>
                                        <p:attrNameLst>
                                          <p:attrName>style.color</p:attrName>
                                        </p:attrNameLst>
                                      </p:cBhvr>
                                      <p:to>
                                        <a:srgbClr val="000000"/>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10" fill="hold"/>
                                        <p:tgtEl>
                                          <p:spTgt spid="4">
                                            <p:txEl>
                                              <p:pRg st="7" end="7"/>
                                            </p:txEl>
                                          </p:spTgt>
                                        </p:tgtEl>
                                        <p:attrNameLst>
                                          <p:attrName>style.color</p:attrName>
                                        </p:attrNameLst>
                                      </p:cBhvr>
                                      <p:to>
                                        <a:srgbClr val="000000"/>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nodeType="clickEffect">
                                  <p:stCondLst>
                                    <p:cond delay="0"/>
                                  </p:stCondLst>
                                  <p:childTnLst>
                                    <p:animClr clrSpc="rgb" dir="cw">
                                      <p:cBhvr override="childStyle">
                                        <p:cTn id="38" dur="10" fill="hold"/>
                                        <p:tgtEl>
                                          <p:spTgt spid="4">
                                            <p:txEl>
                                              <p:pRg st="8" end="8"/>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33</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245908" y="990600"/>
            <a:ext cx="8649969" cy="4777324"/>
          </a:xfrm>
        </p:spPr>
        <p:txBody>
          <a:bodyPr/>
          <a:lstStyle/>
          <a:p>
            <a:r>
              <a:rPr lang="en-US" sz="2800" dirty="0">
                <a:solidFill>
                  <a:schemeClr val="tx1">
                    <a:lumMod val="50000"/>
                    <a:lumOff val="50000"/>
                  </a:schemeClr>
                </a:solidFill>
              </a:rPr>
              <a:t>Or, you’re working on a feature, </a:t>
            </a:r>
          </a:p>
          <a:p>
            <a:r>
              <a:rPr lang="en-US" sz="2800" dirty="0">
                <a:solidFill>
                  <a:schemeClr val="tx1">
                    <a:lumMod val="50000"/>
                    <a:lumOff val="50000"/>
                  </a:schemeClr>
                </a:solidFill>
              </a:rPr>
              <a:t>you don’t want to push it to mainline until it is relatively stable, </a:t>
            </a:r>
          </a:p>
          <a:p>
            <a:r>
              <a:rPr lang="en-US" sz="2800" dirty="0">
                <a:solidFill>
                  <a:schemeClr val="tx1">
                    <a:lumMod val="50000"/>
                    <a:lumOff val="50000"/>
                  </a:schemeClr>
                </a:solidFill>
              </a:rPr>
              <a:t>but </a:t>
            </a:r>
            <a:r>
              <a:rPr lang="en-US" sz="2800" i="1" dirty="0">
                <a:solidFill>
                  <a:schemeClr val="tx1">
                    <a:lumMod val="50000"/>
                    <a:lumOff val="50000"/>
                  </a:schemeClr>
                </a:solidFill>
              </a:rPr>
              <a:t>you do </a:t>
            </a:r>
            <a:r>
              <a:rPr lang="en-US" sz="2800" dirty="0">
                <a:solidFill>
                  <a:schemeClr val="tx1">
                    <a:lumMod val="50000"/>
                    <a:lumOff val="50000"/>
                  </a:schemeClr>
                </a:solidFill>
              </a:rPr>
              <a:t>want to commit frequently.</a:t>
            </a:r>
          </a:p>
        </p:txBody>
      </p:sp>
      <p:sp>
        <p:nvSpPr>
          <p:cNvPr id="8" name="Text Placeholder 4"/>
          <p:cNvSpPr txBox="1">
            <a:spLocks/>
          </p:cNvSpPr>
          <p:nvPr/>
        </p:nvSpPr>
        <p:spPr>
          <a:xfrm>
            <a:off x="2129551" y="228601"/>
            <a:ext cx="4882682"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Why Branch?</a:t>
            </a:r>
          </a:p>
        </p:txBody>
      </p:sp>
    </p:spTree>
    <p:extLst>
      <p:ext uri="{BB962C8B-B14F-4D97-AF65-F5344CB8AC3E}">
        <p14:creationId xmlns:p14="http://schemas.microsoft.com/office/powerpoint/2010/main" val="5941628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4">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4">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4">
                                            <p:txEl>
                                              <p:pRg st="2" end="2"/>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34</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307756" y="1371600"/>
            <a:ext cx="8528488" cy="3589275"/>
          </a:xfrm>
        </p:spPr>
        <p:txBody>
          <a:bodyPr>
            <a:normAutofit lnSpcReduction="10000"/>
          </a:bodyPr>
          <a:lstStyle/>
          <a:p>
            <a:pPr marL="457200" indent="-457200">
              <a:buFont typeface="Arial" panose="020B0604020202020204" pitchFamily="34" charset="0"/>
              <a:buChar char="•"/>
            </a:pPr>
            <a:r>
              <a:rPr lang="en-US" sz="2800" dirty="0">
                <a:solidFill>
                  <a:schemeClr val="bg1">
                    <a:lumMod val="65000"/>
                  </a:schemeClr>
                </a:solidFill>
              </a:rPr>
              <a:t>“Everyone commits to the mainline every day.”</a:t>
            </a:r>
            <a:br>
              <a:rPr lang="en-US" sz="2800" dirty="0">
                <a:solidFill>
                  <a:schemeClr val="bg1">
                    <a:lumMod val="65000"/>
                  </a:schemeClr>
                </a:solidFill>
              </a:rPr>
            </a:br>
            <a:r>
              <a:rPr lang="en-US" sz="2800" dirty="0">
                <a:solidFill>
                  <a:schemeClr val="bg1">
                    <a:lumMod val="65000"/>
                  </a:schemeClr>
                </a:solidFill>
              </a:rPr>
              <a:t>	</a:t>
            </a:r>
            <a:r>
              <a:rPr lang="en-US" sz="2400" dirty="0">
                <a:solidFill>
                  <a:schemeClr val="bg1">
                    <a:lumMod val="65000"/>
                  </a:schemeClr>
                </a:solidFill>
              </a:rPr>
              <a:t>(The fundamental rule of continuous integration)</a:t>
            </a:r>
          </a:p>
          <a:p>
            <a:pPr marL="457200" indent="-457200">
              <a:buFont typeface="Arial" panose="020B0604020202020204" pitchFamily="34" charset="0"/>
              <a:buChar char="•"/>
            </a:pPr>
            <a:r>
              <a:rPr lang="en-US" sz="2800" dirty="0">
                <a:solidFill>
                  <a:schemeClr val="bg1">
                    <a:lumMod val="65000"/>
                  </a:schemeClr>
                </a:solidFill>
              </a:rPr>
              <a:t>Resolve code conflicts early</a:t>
            </a:r>
          </a:p>
          <a:p>
            <a:pPr marL="457200" indent="-457200">
              <a:buFont typeface="Arial" panose="020B0604020202020204" pitchFamily="34" charset="0"/>
              <a:buChar char="•"/>
            </a:pPr>
            <a:r>
              <a:rPr lang="en-US" sz="2800" dirty="0">
                <a:solidFill>
                  <a:schemeClr val="bg1">
                    <a:lumMod val="65000"/>
                  </a:schemeClr>
                </a:solidFill>
              </a:rPr>
              <a:t>Don’t let different branches generate the same snapshot version</a:t>
            </a:r>
          </a:p>
          <a:p>
            <a:pPr marL="457200" indent="-457200">
              <a:buFont typeface="Arial" panose="020B0604020202020204" pitchFamily="34" charset="0"/>
              <a:buChar char="•"/>
            </a:pPr>
            <a:r>
              <a:rPr lang="en-US" sz="2800" dirty="0">
                <a:solidFill>
                  <a:schemeClr val="bg1">
                    <a:lumMod val="65000"/>
                  </a:schemeClr>
                </a:solidFill>
              </a:rPr>
              <a:t>Git is not just a VCS, it is a development tool</a:t>
            </a:r>
          </a:p>
        </p:txBody>
      </p:sp>
      <p:sp>
        <p:nvSpPr>
          <p:cNvPr id="5" name="Text Placeholder 4"/>
          <p:cNvSpPr>
            <a:spLocks noGrp="1"/>
          </p:cNvSpPr>
          <p:nvPr>
            <p:ph type="body" sz="quarter" idx="15"/>
          </p:nvPr>
        </p:nvSpPr>
        <p:spPr>
          <a:xfrm>
            <a:off x="228600" y="838200"/>
            <a:ext cx="8786911" cy="576000"/>
          </a:xfrm>
        </p:spPr>
        <p:txBody>
          <a:bodyPr/>
          <a:lstStyle/>
          <a:p>
            <a:r>
              <a:rPr lang="en-US" sz="2400" dirty="0"/>
              <a:t>Requirements of Collaborative Development</a:t>
            </a:r>
          </a:p>
        </p:txBody>
      </p:sp>
    </p:spTree>
    <p:extLst>
      <p:ext uri="{BB962C8B-B14F-4D97-AF65-F5344CB8AC3E}">
        <p14:creationId xmlns:p14="http://schemas.microsoft.com/office/powerpoint/2010/main" val="32484334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4">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4">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4">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4">
                                            <p:txEl>
                                              <p:pRg st="3" end="3"/>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35</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245908" y="1066800"/>
            <a:ext cx="8649969" cy="4777324"/>
          </a:xfrm>
        </p:spPr>
        <p:txBody>
          <a:bodyPr>
            <a:normAutofit lnSpcReduction="10000"/>
          </a:bodyPr>
          <a:lstStyle/>
          <a:p>
            <a:r>
              <a:rPr lang="en-US" sz="2400" dirty="0">
                <a:solidFill>
                  <a:schemeClr val="bg1">
                    <a:lumMod val="65000"/>
                  </a:schemeClr>
                </a:solidFill>
              </a:rPr>
              <a:t>Does you current strategy work? If it </a:t>
            </a:r>
            <a:r>
              <a:rPr lang="en-US" sz="2400" dirty="0" err="1">
                <a:solidFill>
                  <a:schemeClr val="bg1">
                    <a:lumMod val="65000"/>
                  </a:schemeClr>
                </a:solidFill>
              </a:rPr>
              <a:t>ain’t</a:t>
            </a:r>
            <a:r>
              <a:rPr lang="en-US" sz="2400" dirty="0">
                <a:solidFill>
                  <a:schemeClr val="bg1">
                    <a:lumMod val="65000"/>
                  </a:schemeClr>
                </a:solidFill>
              </a:rPr>
              <a:t> broke, don’t fix it!</a:t>
            </a:r>
          </a:p>
          <a:p>
            <a:r>
              <a:rPr lang="en-US" sz="2400" dirty="0">
                <a:solidFill>
                  <a:schemeClr val="bg1">
                    <a:lumMod val="65000"/>
                  </a:schemeClr>
                </a:solidFill>
              </a:rPr>
              <a:t>otherwise…. consider – what’s broken, make small change then look again!</a:t>
            </a:r>
          </a:p>
          <a:p>
            <a:pPr marL="342900" indent="-342900">
              <a:buFont typeface="Arial" panose="020B0604020202020204" pitchFamily="34" charset="0"/>
              <a:buChar char="•"/>
            </a:pPr>
            <a:r>
              <a:rPr lang="en-US" sz="2400" dirty="0">
                <a:solidFill>
                  <a:schemeClr val="bg1">
                    <a:lumMod val="65000"/>
                  </a:schemeClr>
                </a:solidFill>
              </a:rPr>
              <a:t>Number of active versions</a:t>
            </a:r>
          </a:p>
          <a:p>
            <a:pPr marL="342900" indent="-342900">
              <a:buFont typeface="Arial" panose="020B0604020202020204" pitchFamily="34" charset="0"/>
              <a:buChar char="•"/>
            </a:pPr>
            <a:r>
              <a:rPr lang="en-US" sz="2400" dirty="0">
                <a:solidFill>
                  <a:schemeClr val="bg1">
                    <a:lumMod val="65000"/>
                  </a:schemeClr>
                </a:solidFill>
              </a:rPr>
              <a:t>Team size</a:t>
            </a:r>
          </a:p>
          <a:p>
            <a:pPr marL="342900" indent="-342900">
              <a:buFont typeface="Arial" panose="020B0604020202020204" pitchFamily="34" charset="0"/>
              <a:buChar char="•"/>
            </a:pPr>
            <a:r>
              <a:rPr lang="en-US" sz="2400" dirty="0">
                <a:solidFill>
                  <a:schemeClr val="bg1">
                    <a:lumMod val="65000"/>
                  </a:schemeClr>
                </a:solidFill>
              </a:rPr>
              <a:t>Degree of collaboration</a:t>
            </a:r>
          </a:p>
          <a:p>
            <a:pPr marL="342900" indent="-342900">
              <a:buFont typeface="Arial" panose="020B0604020202020204" pitchFamily="34" charset="0"/>
              <a:buChar char="•"/>
            </a:pPr>
            <a:r>
              <a:rPr lang="en-US" sz="2400" dirty="0">
                <a:solidFill>
                  <a:schemeClr val="bg1">
                    <a:lumMod val="65000"/>
                  </a:schemeClr>
                </a:solidFill>
              </a:rPr>
              <a:t>Regional distribution</a:t>
            </a:r>
          </a:p>
          <a:p>
            <a:pPr marL="342900" indent="-342900">
              <a:buFont typeface="Arial" panose="020B0604020202020204" pitchFamily="34" charset="0"/>
              <a:buChar char="•"/>
            </a:pPr>
            <a:r>
              <a:rPr lang="en-US" sz="2400" dirty="0">
                <a:solidFill>
                  <a:schemeClr val="bg1">
                    <a:lumMod val="65000"/>
                  </a:schemeClr>
                </a:solidFill>
              </a:rPr>
              <a:t>Volatility</a:t>
            </a:r>
          </a:p>
          <a:p>
            <a:pPr marL="342900" indent="-342900">
              <a:buFont typeface="Arial" panose="020B0604020202020204" pitchFamily="34" charset="0"/>
              <a:buChar char="•"/>
            </a:pPr>
            <a:r>
              <a:rPr lang="en-US" sz="2400" dirty="0">
                <a:solidFill>
                  <a:schemeClr val="bg1">
                    <a:lumMod val="65000"/>
                  </a:schemeClr>
                </a:solidFill>
              </a:rPr>
              <a:t>Modularization of codebase</a:t>
            </a:r>
          </a:p>
          <a:p>
            <a:endParaRPr lang="en-US" sz="2400" dirty="0">
              <a:solidFill>
                <a:schemeClr val="bg1">
                  <a:lumMod val="65000"/>
                </a:schemeClr>
              </a:solidFill>
            </a:endParaRPr>
          </a:p>
        </p:txBody>
      </p:sp>
      <p:sp>
        <p:nvSpPr>
          <p:cNvPr id="5" name="Text Placeholder 4"/>
          <p:cNvSpPr>
            <a:spLocks noGrp="1"/>
          </p:cNvSpPr>
          <p:nvPr>
            <p:ph type="body" sz="quarter" idx="15"/>
          </p:nvPr>
        </p:nvSpPr>
        <p:spPr>
          <a:xfrm>
            <a:off x="245908" y="381000"/>
            <a:ext cx="8649969" cy="576000"/>
          </a:xfrm>
        </p:spPr>
        <p:txBody>
          <a:bodyPr/>
          <a:lstStyle/>
          <a:p>
            <a:r>
              <a:rPr lang="en-US" sz="2400" dirty="0"/>
              <a:t>Which Branching Strategy? Decision points</a:t>
            </a:r>
          </a:p>
        </p:txBody>
      </p:sp>
    </p:spTree>
    <p:extLst>
      <p:ext uri="{BB962C8B-B14F-4D97-AF65-F5344CB8AC3E}">
        <p14:creationId xmlns:p14="http://schemas.microsoft.com/office/powerpoint/2010/main" val="7524833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 fill="hold"/>
                                        <p:tgtEl>
                                          <p:spTgt spid="4">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10" fill="hold"/>
                                        <p:tgtEl>
                                          <p:spTgt spid="4">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10" fill="hold"/>
                                        <p:tgtEl>
                                          <p:spTgt spid="4">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10" fill="hold"/>
                                        <p:tgtEl>
                                          <p:spTgt spid="4">
                                            <p:txEl>
                                              <p:pRg st="3" end="3"/>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10" fill="hold"/>
                                        <p:tgtEl>
                                          <p:spTgt spid="4">
                                            <p:txEl>
                                              <p:pRg st="4" end="4"/>
                                            </p:txEl>
                                          </p:spTgt>
                                        </p:tgtEl>
                                        <p:attrNameLst>
                                          <p:attrName>style.color</p:attrName>
                                        </p:attrNameLst>
                                      </p:cBhvr>
                                      <p:to>
                                        <a:srgbClr val="00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10" fill="hold"/>
                                        <p:tgtEl>
                                          <p:spTgt spid="4">
                                            <p:txEl>
                                              <p:pRg st="5" end="5"/>
                                            </p:txEl>
                                          </p:spTgt>
                                        </p:tgtEl>
                                        <p:attrNameLst>
                                          <p:attrName>style.color</p:attrName>
                                        </p:attrNameLst>
                                      </p:cBhvr>
                                      <p:to>
                                        <a:srgbClr val="000000"/>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grpId="0" nodeType="clickEffect">
                                  <p:stCondLst>
                                    <p:cond delay="0"/>
                                  </p:stCondLst>
                                  <p:childTnLst>
                                    <p:animClr clrSpc="rgb" dir="cw">
                                      <p:cBhvr override="childStyle">
                                        <p:cTn id="30" dur="10" fill="hold"/>
                                        <p:tgtEl>
                                          <p:spTgt spid="4">
                                            <p:txEl>
                                              <p:pRg st="6" end="6"/>
                                            </p:txEl>
                                          </p:spTgt>
                                        </p:tgtEl>
                                        <p:attrNameLst>
                                          <p:attrName>style.color</p:attrName>
                                        </p:attrNameLst>
                                      </p:cBhvr>
                                      <p:to>
                                        <a:srgbClr val="000000"/>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grpId="0" nodeType="clickEffect">
                                  <p:stCondLst>
                                    <p:cond delay="0"/>
                                  </p:stCondLst>
                                  <p:childTnLst>
                                    <p:animClr clrSpc="rgb" dir="cw">
                                      <p:cBhvr override="childStyle">
                                        <p:cTn id="34" dur="10" fill="hold"/>
                                        <p:tgtEl>
                                          <p:spTgt spid="4">
                                            <p:txEl>
                                              <p:pRg st="7" end="7"/>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36</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p:txBody>
          <a:bodyPr/>
          <a:lstStyle/>
          <a:p>
            <a:endParaRPr lang="en-US" dirty="0"/>
          </a:p>
        </p:txBody>
      </p:sp>
      <p:cxnSp>
        <p:nvCxnSpPr>
          <p:cNvPr id="6" name="Straight Connector 5"/>
          <p:cNvCxnSpPr/>
          <p:nvPr/>
        </p:nvCxnSpPr>
        <p:spPr bwMode="auto">
          <a:xfrm>
            <a:off x="4430947" y="1302635"/>
            <a:ext cx="6504" cy="5046618"/>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sp>
        <p:nvSpPr>
          <p:cNvPr id="7" name="Oval 6"/>
          <p:cNvSpPr/>
          <p:nvPr/>
        </p:nvSpPr>
        <p:spPr bwMode="auto">
          <a:xfrm flipV="1">
            <a:off x="4321150" y="1670226"/>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8" name="Oval 7"/>
          <p:cNvSpPr/>
          <p:nvPr/>
        </p:nvSpPr>
        <p:spPr bwMode="auto">
          <a:xfrm flipV="1">
            <a:off x="4323151" y="2133600"/>
            <a:ext cx="223128" cy="223177"/>
          </a:xfrm>
          <a:prstGeom prst="ellipse">
            <a:avLst/>
          </a:prstGeom>
          <a:solidFill>
            <a:srgbClr val="92D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9" name="Straight Arrow Connector 8"/>
          <p:cNvCxnSpPr>
            <a:stCxn id="8" idx="0"/>
            <a:endCxn id="10" idx="4"/>
          </p:cNvCxnSpPr>
          <p:nvPr/>
        </p:nvCxnSpPr>
        <p:spPr bwMode="auto">
          <a:xfrm>
            <a:off x="4434715" y="2356777"/>
            <a:ext cx="0" cy="399439"/>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0" name="Oval 9"/>
          <p:cNvSpPr/>
          <p:nvPr/>
        </p:nvSpPr>
        <p:spPr bwMode="auto">
          <a:xfrm flipV="1">
            <a:off x="4323151" y="2756216"/>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1" name="Straight Arrow Connector 10"/>
          <p:cNvCxnSpPr>
            <a:stCxn id="7" idx="0"/>
            <a:endCxn id="8" idx="4"/>
          </p:cNvCxnSpPr>
          <p:nvPr/>
        </p:nvCxnSpPr>
        <p:spPr bwMode="auto">
          <a:xfrm>
            <a:off x="4432714" y="1893403"/>
            <a:ext cx="2001" cy="240197"/>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2" name="Oval 11"/>
          <p:cNvSpPr/>
          <p:nvPr/>
        </p:nvSpPr>
        <p:spPr bwMode="auto">
          <a:xfrm flipV="1">
            <a:off x="4329501" y="5181600"/>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3" name="Straight Arrow Connector 12"/>
          <p:cNvCxnSpPr>
            <a:stCxn id="10" idx="0"/>
            <a:endCxn id="31" idx="4"/>
          </p:cNvCxnSpPr>
          <p:nvPr/>
        </p:nvCxnSpPr>
        <p:spPr bwMode="auto">
          <a:xfrm flipH="1">
            <a:off x="4430250" y="2979393"/>
            <a:ext cx="4465" cy="53123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4" name="Oval 13"/>
          <p:cNvSpPr/>
          <p:nvPr/>
        </p:nvSpPr>
        <p:spPr bwMode="auto">
          <a:xfrm flipV="1">
            <a:off x="4328623" y="4191000"/>
            <a:ext cx="223128" cy="223177"/>
          </a:xfrm>
          <a:prstGeom prst="ellipse">
            <a:avLst/>
          </a:prstGeom>
          <a:solidFill>
            <a:srgbClr val="FF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a:stCxn id="18" idx="0"/>
            <a:endCxn id="12" idx="4"/>
          </p:cNvCxnSpPr>
          <p:nvPr/>
        </p:nvCxnSpPr>
        <p:spPr bwMode="auto">
          <a:xfrm flipH="1">
            <a:off x="4441065" y="4973785"/>
            <a:ext cx="4801" cy="207815"/>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6" name="TextBox 15"/>
          <p:cNvSpPr txBox="1"/>
          <p:nvPr/>
        </p:nvSpPr>
        <p:spPr>
          <a:xfrm>
            <a:off x="3935959" y="847494"/>
            <a:ext cx="989977" cy="369332"/>
          </a:xfrm>
          <a:prstGeom prst="rect">
            <a:avLst/>
          </a:prstGeom>
          <a:solidFill>
            <a:schemeClr val="bg1"/>
          </a:solidFill>
        </p:spPr>
        <p:txBody>
          <a:bodyPr wrap="square" rtlCol="0">
            <a:spAutoFit/>
          </a:bodyPr>
          <a:lstStyle/>
          <a:p>
            <a:pPr algn="ctr"/>
            <a:r>
              <a:rPr lang="en-US" dirty="0"/>
              <a:t>master</a:t>
            </a:r>
          </a:p>
        </p:txBody>
      </p:sp>
      <p:cxnSp>
        <p:nvCxnSpPr>
          <p:cNvPr id="17" name="Straight Arrow Connector 16"/>
          <p:cNvCxnSpPr>
            <a:stCxn id="14" idx="0"/>
            <a:endCxn id="18" idx="4"/>
          </p:cNvCxnSpPr>
          <p:nvPr/>
        </p:nvCxnSpPr>
        <p:spPr bwMode="auto">
          <a:xfrm>
            <a:off x="4440187" y="4414177"/>
            <a:ext cx="5679" cy="336431"/>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8" name="Oval 17"/>
          <p:cNvSpPr/>
          <p:nvPr/>
        </p:nvSpPr>
        <p:spPr bwMode="auto">
          <a:xfrm flipV="1">
            <a:off x="4334302" y="4750608"/>
            <a:ext cx="223128" cy="223177"/>
          </a:xfrm>
          <a:prstGeom prst="ellipse">
            <a:avLst/>
          </a:prstGeom>
          <a:solidFill>
            <a:srgbClr val="92D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20" name="Straight Arrow Connector 19"/>
          <p:cNvCxnSpPr>
            <a:stCxn id="12" idx="0"/>
          </p:cNvCxnSpPr>
          <p:nvPr/>
        </p:nvCxnSpPr>
        <p:spPr bwMode="auto">
          <a:xfrm>
            <a:off x="4441065" y="5404777"/>
            <a:ext cx="1961" cy="538823"/>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21" name="Straight Arrow Connector 20"/>
          <p:cNvCxnSpPr/>
          <p:nvPr/>
        </p:nvCxnSpPr>
        <p:spPr bwMode="auto">
          <a:xfrm>
            <a:off x="3637351" y="1608200"/>
            <a:ext cx="0" cy="4564000"/>
          </a:xfrm>
          <a:prstGeom prst="straightConnector1">
            <a:avLst/>
          </a:prstGeom>
          <a:solidFill>
            <a:schemeClr val="accent2"/>
          </a:solidFill>
          <a:ln w="22225" cap="flat" cmpd="sng" algn="ctr">
            <a:solidFill>
              <a:schemeClr val="tx1"/>
            </a:solidFill>
            <a:prstDash val="dash"/>
            <a:round/>
            <a:headEnd type="none" w="med" len="med"/>
            <a:tailEnd type="stealth" w="lg" len="lg"/>
          </a:ln>
          <a:effectLst/>
        </p:spPr>
      </p:cxnSp>
      <p:sp>
        <p:nvSpPr>
          <p:cNvPr id="22" name="TextBox 21"/>
          <p:cNvSpPr txBox="1"/>
          <p:nvPr/>
        </p:nvSpPr>
        <p:spPr>
          <a:xfrm rot="10800000">
            <a:off x="3099486" y="3452344"/>
            <a:ext cx="461665" cy="731219"/>
          </a:xfrm>
          <a:prstGeom prst="rect">
            <a:avLst/>
          </a:prstGeom>
          <a:noFill/>
        </p:spPr>
        <p:txBody>
          <a:bodyPr vert="eaVert" wrap="square" rtlCol="0">
            <a:spAutoFit/>
          </a:bodyPr>
          <a:lstStyle/>
          <a:p>
            <a:r>
              <a:rPr lang="en-US" dirty="0"/>
              <a:t>Time</a:t>
            </a:r>
          </a:p>
        </p:txBody>
      </p:sp>
      <p:sp>
        <p:nvSpPr>
          <p:cNvPr id="26" name="8-Point Star 25"/>
          <p:cNvSpPr/>
          <p:nvPr/>
        </p:nvSpPr>
        <p:spPr bwMode="auto">
          <a:xfrm rot="1820493">
            <a:off x="3912320" y="6048563"/>
            <a:ext cx="1085988" cy="591019"/>
          </a:xfrm>
          <a:prstGeom prst="star8">
            <a:avLst/>
          </a:prstGeom>
          <a:solidFill>
            <a:schemeClr val="accent4">
              <a:lumMod val="90000"/>
              <a:lumOff val="1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50" b="1" i="0" u="none" strike="noStrike" cap="none" normalizeH="0" baseline="0" dirty="0">
                <a:ln>
                  <a:noFill/>
                </a:ln>
                <a:solidFill>
                  <a:schemeClr val="bg1"/>
                </a:solidFill>
                <a:effectLst/>
                <a:latin typeface="Arial" charset="0"/>
              </a:rPr>
              <a:t>Jenkins</a:t>
            </a:r>
          </a:p>
        </p:txBody>
      </p:sp>
      <p:sp>
        <p:nvSpPr>
          <p:cNvPr id="28" name="Rounded Rectangular Callout 27"/>
          <p:cNvSpPr/>
          <p:nvPr/>
        </p:nvSpPr>
        <p:spPr bwMode="auto">
          <a:xfrm>
            <a:off x="4944079" y="2743200"/>
            <a:ext cx="1115644" cy="407729"/>
          </a:xfrm>
          <a:prstGeom prst="wedgeRoundRectCallout">
            <a:avLst>
              <a:gd name="adj1" fmla="val -82871"/>
              <a:gd name="adj2" fmla="val -26877"/>
              <a:gd name="adj3" fmla="val 16667"/>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000" b="1" dirty="0">
                <a:latin typeface="Arial" charset="0"/>
              </a:rPr>
              <a:t>Create Release Tag 1.0.0</a:t>
            </a:r>
          </a:p>
        </p:txBody>
      </p:sp>
      <p:sp>
        <p:nvSpPr>
          <p:cNvPr id="29" name="Rounded Rectangular Callout 28"/>
          <p:cNvSpPr/>
          <p:nvPr/>
        </p:nvSpPr>
        <p:spPr bwMode="auto">
          <a:xfrm>
            <a:off x="4932751" y="4191000"/>
            <a:ext cx="1115644" cy="407729"/>
          </a:xfrm>
          <a:prstGeom prst="wedgeRoundRectCallout">
            <a:avLst>
              <a:gd name="adj1" fmla="val -82871"/>
              <a:gd name="adj2" fmla="val -26877"/>
              <a:gd name="adj3" fmla="val 16667"/>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000" b="1" dirty="0">
                <a:latin typeface="Arial" charset="0"/>
              </a:rPr>
              <a:t>Create Release Tag 1.0.1</a:t>
            </a:r>
          </a:p>
        </p:txBody>
      </p:sp>
      <p:sp>
        <p:nvSpPr>
          <p:cNvPr id="30" name="Rounded Rectangular Callout 29"/>
          <p:cNvSpPr/>
          <p:nvPr/>
        </p:nvSpPr>
        <p:spPr bwMode="auto">
          <a:xfrm>
            <a:off x="4932751" y="5181600"/>
            <a:ext cx="1115644" cy="407729"/>
          </a:xfrm>
          <a:prstGeom prst="wedgeRoundRectCallout">
            <a:avLst>
              <a:gd name="adj1" fmla="val -82871"/>
              <a:gd name="adj2" fmla="val -26877"/>
              <a:gd name="adj3" fmla="val 16667"/>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000" b="1" dirty="0">
                <a:latin typeface="Arial" charset="0"/>
              </a:rPr>
              <a:t>Create Release Tag 1.1.0</a:t>
            </a:r>
          </a:p>
        </p:txBody>
      </p:sp>
      <p:sp>
        <p:nvSpPr>
          <p:cNvPr id="19" name="Rectangle 18"/>
          <p:cNvSpPr/>
          <p:nvPr/>
        </p:nvSpPr>
        <p:spPr>
          <a:xfrm>
            <a:off x="1942947" y="228600"/>
            <a:ext cx="5258106" cy="523220"/>
          </a:xfrm>
          <a:prstGeom prst="rect">
            <a:avLst/>
          </a:prstGeom>
        </p:spPr>
        <p:txBody>
          <a:bodyPr wrap="none">
            <a:spAutoFit/>
          </a:bodyPr>
          <a:lstStyle/>
          <a:p>
            <a:r>
              <a:rPr lang="en-US" sz="2800" dirty="0"/>
              <a:t>Centralized Work (no branches)</a:t>
            </a:r>
          </a:p>
        </p:txBody>
      </p:sp>
      <p:sp>
        <p:nvSpPr>
          <p:cNvPr id="31" name="Oval 30"/>
          <p:cNvSpPr/>
          <p:nvPr/>
        </p:nvSpPr>
        <p:spPr bwMode="auto">
          <a:xfrm flipV="1">
            <a:off x="4318686" y="3510623"/>
            <a:ext cx="223128" cy="223177"/>
          </a:xfrm>
          <a:prstGeom prst="ellipse">
            <a:avLst/>
          </a:prstGeom>
          <a:solidFill>
            <a:schemeClr val="accent4">
              <a:lumMod val="50000"/>
              <a:lumOff val="5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32" name="Straight Arrow Connector 31"/>
          <p:cNvCxnSpPr>
            <a:stCxn id="31" idx="0"/>
            <a:endCxn id="14" idx="4"/>
          </p:cNvCxnSpPr>
          <p:nvPr/>
        </p:nvCxnSpPr>
        <p:spPr bwMode="auto">
          <a:xfrm>
            <a:off x="4430250" y="3733800"/>
            <a:ext cx="9937" cy="45720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33" name="Oval 32"/>
          <p:cNvSpPr/>
          <p:nvPr/>
        </p:nvSpPr>
        <p:spPr bwMode="auto">
          <a:xfrm flipV="1">
            <a:off x="4337623" y="1353060"/>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25418873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ppt_w</p:attrName>
                                        </p:attrNameLst>
                                      </p:cBhvr>
                                      <p:tavLst>
                                        <p:tav tm="0">
                                          <p:val>
                                            <p:fltVal val="0"/>
                                          </p:val>
                                        </p:tav>
                                        <p:tav tm="100000">
                                          <p:val>
                                            <p:strVal val="#ppt_w"/>
                                          </p:val>
                                        </p:tav>
                                      </p:tavLst>
                                    </p:anim>
                                    <p:anim calcmode="lin" valueType="num">
                                      <p:cBhvr>
                                        <p:cTn id="8" dur="250" fill="hold"/>
                                        <p:tgtEl>
                                          <p:spTgt spid="7"/>
                                        </p:tgtEl>
                                        <p:attrNameLst>
                                          <p:attrName>ppt_h</p:attrName>
                                        </p:attrNameLst>
                                      </p:cBhvr>
                                      <p:tavLst>
                                        <p:tav tm="0">
                                          <p:val>
                                            <p:fltVal val="0"/>
                                          </p:val>
                                        </p:tav>
                                        <p:tav tm="100000">
                                          <p:val>
                                            <p:strVal val="#ppt_h"/>
                                          </p:val>
                                        </p:tav>
                                      </p:tavLst>
                                    </p:anim>
                                    <p:animEffect transition="in" filter="fade">
                                      <p:cBhvr>
                                        <p:cTn id="9" dur="25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up)">
                                      <p:cBhvr>
                                        <p:cTn id="14" dur="500"/>
                                        <p:tgtEl>
                                          <p:spTgt spid="2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par>
                          <p:cTn id="22" fill="hold">
                            <p:stCondLst>
                              <p:cond delay="1000"/>
                            </p:stCondLst>
                            <p:childTnLst>
                              <p:par>
                                <p:cTn id="23" presetID="53" presetClass="entr" presetSubtype="16"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250" fill="hold"/>
                                        <p:tgtEl>
                                          <p:spTgt spid="8"/>
                                        </p:tgtEl>
                                        <p:attrNameLst>
                                          <p:attrName>ppt_w</p:attrName>
                                        </p:attrNameLst>
                                      </p:cBhvr>
                                      <p:tavLst>
                                        <p:tav tm="0">
                                          <p:val>
                                            <p:fltVal val="0"/>
                                          </p:val>
                                        </p:tav>
                                        <p:tav tm="100000">
                                          <p:val>
                                            <p:strVal val="#ppt_w"/>
                                          </p:val>
                                        </p:tav>
                                      </p:tavLst>
                                    </p:anim>
                                    <p:anim calcmode="lin" valueType="num">
                                      <p:cBhvr>
                                        <p:cTn id="26" dur="250" fill="hold"/>
                                        <p:tgtEl>
                                          <p:spTgt spid="8"/>
                                        </p:tgtEl>
                                        <p:attrNameLst>
                                          <p:attrName>ppt_h</p:attrName>
                                        </p:attrNameLst>
                                      </p:cBhvr>
                                      <p:tavLst>
                                        <p:tav tm="0">
                                          <p:val>
                                            <p:fltVal val="0"/>
                                          </p:val>
                                        </p:tav>
                                        <p:tav tm="100000">
                                          <p:val>
                                            <p:strVal val="#ppt_h"/>
                                          </p:val>
                                        </p:tav>
                                      </p:tavLst>
                                    </p:anim>
                                    <p:animEffect transition="in" filter="fade">
                                      <p:cBhvr>
                                        <p:cTn id="27" dur="250"/>
                                        <p:tgtEl>
                                          <p:spTgt spid="8"/>
                                        </p:tgtEl>
                                      </p:cBhvr>
                                    </p:animEffect>
                                  </p:childTnLst>
                                </p:cTn>
                              </p:par>
                            </p:childTnLst>
                          </p:cTn>
                        </p:par>
                        <p:par>
                          <p:cTn id="28" fill="hold">
                            <p:stCondLst>
                              <p:cond delay="1250"/>
                            </p:stCondLst>
                            <p:childTnLst>
                              <p:par>
                                <p:cTn id="29" presetID="10"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22" presetClass="entr" presetSubtype="1"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up)">
                                      <p:cBhvr>
                                        <p:cTn id="34" dur="500"/>
                                        <p:tgtEl>
                                          <p:spTgt spid="9"/>
                                        </p:tgtEl>
                                      </p:cBhvr>
                                    </p:animEffect>
                                  </p:childTnLst>
                                </p:cTn>
                              </p:par>
                            </p:childTnLst>
                          </p:cTn>
                        </p:par>
                        <p:par>
                          <p:cTn id="35" fill="hold">
                            <p:stCondLst>
                              <p:cond delay="1750"/>
                            </p:stCondLst>
                            <p:childTnLst>
                              <p:par>
                                <p:cTn id="36" presetID="53" presetClass="entr" presetSubtype="16"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250" fill="hold"/>
                                        <p:tgtEl>
                                          <p:spTgt spid="10"/>
                                        </p:tgtEl>
                                        <p:attrNameLst>
                                          <p:attrName>ppt_w</p:attrName>
                                        </p:attrNameLst>
                                      </p:cBhvr>
                                      <p:tavLst>
                                        <p:tav tm="0">
                                          <p:val>
                                            <p:fltVal val="0"/>
                                          </p:val>
                                        </p:tav>
                                        <p:tav tm="100000">
                                          <p:val>
                                            <p:strVal val="#ppt_w"/>
                                          </p:val>
                                        </p:tav>
                                      </p:tavLst>
                                    </p:anim>
                                    <p:anim calcmode="lin" valueType="num">
                                      <p:cBhvr>
                                        <p:cTn id="39" dur="250" fill="hold"/>
                                        <p:tgtEl>
                                          <p:spTgt spid="10"/>
                                        </p:tgtEl>
                                        <p:attrNameLst>
                                          <p:attrName>ppt_h</p:attrName>
                                        </p:attrNameLst>
                                      </p:cBhvr>
                                      <p:tavLst>
                                        <p:tav tm="0">
                                          <p:val>
                                            <p:fltVal val="0"/>
                                          </p:val>
                                        </p:tav>
                                        <p:tav tm="100000">
                                          <p:val>
                                            <p:strVal val="#ppt_h"/>
                                          </p:val>
                                        </p:tav>
                                      </p:tavLst>
                                    </p:anim>
                                    <p:animEffect transition="in" filter="fade">
                                      <p:cBhvr>
                                        <p:cTn id="40" dur="250"/>
                                        <p:tgtEl>
                                          <p:spTgt spid="10"/>
                                        </p:tgtEl>
                                      </p:cBhvr>
                                    </p:animEffect>
                                  </p:childTnLst>
                                </p:cTn>
                              </p:par>
                              <p:par>
                                <p:cTn id="41" presetID="22" presetClass="entr" presetSubtype="1"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up)">
                                      <p:cBhvr>
                                        <p:cTn id="43" dur="500"/>
                                        <p:tgtEl>
                                          <p:spTgt spid="13"/>
                                        </p:tgtEl>
                                      </p:cBhvr>
                                    </p:animEffect>
                                  </p:childTnLst>
                                </p:cTn>
                              </p:par>
                            </p:childTnLst>
                          </p:cTn>
                        </p:par>
                        <p:par>
                          <p:cTn id="44" fill="hold">
                            <p:stCondLst>
                              <p:cond delay="2250"/>
                            </p:stCondLst>
                            <p:childTnLst>
                              <p:par>
                                <p:cTn id="45" presetID="53" presetClass="entr" presetSubtype="16"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p:cTn id="47" dur="250" fill="hold"/>
                                        <p:tgtEl>
                                          <p:spTgt spid="31"/>
                                        </p:tgtEl>
                                        <p:attrNameLst>
                                          <p:attrName>ppt_w</p:attrName>
                                        </p:attrNameLst>
                                      </p:cBhvr>
                                      <p:tavLst>
                                        <p:tav tm="0">
                                          <p:val>
                                            <p:fltVal val="0"/>
                                          </p:val>
                                        </p:tav>
                                        <p:tav tm="100000">
                                          <p:val>
                                            <p:strVal val="#ppt_w"/>
                                          </p:val>
                                        </p:tav>
                                      </p:tavLst>
                                    </p:anim>
                                    <p:anim calcmode="lin" valueType="num">
                                      <p:cBhvr>
                                        <p:cTn id="48" dur="250" fill="hold"/>
                                        <p:tgtEl>
                                          <p:spTgt spid="31"/>
                                        </p:tgtEl>
                                        <p:attrNameLst>
                                          <p:attrName>ppt_h</p:attrName>
                                        </p:attrNameLst>
                                      </p:cBhvr>
                                      <p:tavLst>
                                        <p:tav tm="0">
                                          <p:val>
                                            <p:fltVal val="0"/>
                                          </p:val>
                                        </p:tav>
                                        <p:tav tm="100000">
                                          <p:val>
                                            <p:strVal val="#ppt_h"/>
                                          </p:val>
                                        </p:tav>
                                      </p:tavLst>
                                    </p:anim>
                                    <p:animEffect transition="in" filter="fade">
                                      <p:cBhvr>
                                        <p:cTn id="49" dur="250"/>
                                        <p:tgtEl>
                                          <p:spTgt spid="31"/>
                                        </p:tgtEl>
                                      </p:cBhvr>
                                    </p:animEffect>
                                  </p:childTnLst>
                                </p:cTn>
                              </p:par>
                              <p:par>
                                <p:cTn id="50" presetID="22" presetClass="entr" presetSubtype="1" fill="hold"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up)">
                                      <p:cBhvr>
                                        <p:cTn id="52" dur="500"/>
                                        <p:tgtEl>
                                          <p:spTgt spid="32"/>
                                        </p:tgtEl>
                                      </p:cBhvr>
                                    </p:animEffect>
                                  </p:childTnLst>
                                </p:cTn>
                              </p:par>
                            </p:childTnLst>
                          </p:cTn>
                        </p:par>
                        <p:par>
                          <p:cTn id="53" fill="hold">
                            <p:stCondLst>
                              <p:cond delay="2750"/>
                            </p:stCondLst>
                            <p:childTnLst>
                              <p:par>
                                <p:cTn id="54" presetID="53" presetClass="entr" presetSubtype="16"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250" fill="hold"/>
                                        <p:tgtEl>
                                          <p:spTgt spid="14"/>
                                        </p:tgtEl>
                                        <p:attrNameLst>
                                          <p:attrName>ppt_w</p:attrName>
                                        </p:attrNameLst>
                                      </p:cBhvr>
                                      <p:tavLst>
                                        <p:tav tm="0">
                                          <p:val>
                                            <p:fltVal val="0"/>
                                          </p:val>
                                        </p:tav>
                                        <p:tav tm="100000">
                                          <p:val>
                                            <p:strVal val="#ppt_w"/>
                                          </p:val>
                                        </p:tav>
                                      </p:tavLst>
                                    </p:anim>
                                    <p:anim calcmode="lin" valueType="num">
                                      <p:cBhvr>
                                        <p:cTn id="57" dur="250" fill="hold"/>
                                        <p:tgtEl>
                                          <p:spTgt spid="14"/>
                                        </p:tgtEl>
                                        <p:attrNameLst>
                                          <p:attrName>ppt_h</p:attrName>
                                        </p:attrNameLst>
                                      </p:cBhvr>
                                      <p:tavLst>
                                        <p:tav tm="0">
                                          <p:val>
                                            <p:fltVal val="0"/>
                                          </p:val>
                                        </p:tav>
                                        <p:tav tm="100000">
                                          <p:val>
                                            <p:strVal val="#ppt_h"/>
                                          </p:val>
                                        </p:tav>
                                      </p:tavLst>
                                    </p:anim>
                                    <p:animEffect transition="in" filter="fade">
                                      <p:cBhvr>
                                        <p:cTn id="58" dur="250"/>
                                        <p:tgtEl>
                                          <p:spTgt spid="14"/>
                                        </p:tgtEl>
                                      </p:cBhvr>
                                    </p:animEffect>
                                  </p:childTnLst>
                                </p:cTn>
                              </p:par>
                            </p:childTnLst>
                          </p:cTn>
                        </p:par>
                        <p:par>
                          <p:cTn id="59" fill="hold">
                            <p:stCondLst>
                              <p:cond delay="3000"/>
                            </p:stCondLst>
                            <p:childTnLst>
                              <p:par>
                                <p:cTn id="60" presetID="10" presetClass="entr" presetSubtype="0"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22" presetClass="entr" presetSubtype="1"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up)">
                                      <p:cBhvr>
                                        <p:cTn id="65" dur="500"/>
                                        <p:tgtEl>
                                          <p:spTgt spid="17"/>
                                        </p:tgtEl>
                                      </p:cBhvr>
                                    </p:animEffect>
                                  </p:childTnLst>
                                </p:cTn>
                              </p:par>
                            </p:childTnLst>
                          </p:cTn>
                        </p:par>
                        <p:par>
                          <p:cTn id="66" fill="hold">
                            <p:stCondLst>
                              <p:cond delay="3500"/>
                            </p:stCondLst>
                            <p:childTnLst>
                              <p:par>
                                <p:cTn id="67" presetID="53" presetClass="entr" presetSubtype="16" fill="hold" grpId="0" nodeType="after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p:cTn id="69" dur="250" fill="hold"/>
                                        <p:tgtEl>
                                          <p:spTgt spid="18"/>
                                        </p:tgtEl>
                                        <p:attrNameLst>
                                          <p:attrName>ppt_w</p:attrName>
                                        </p:attrNameLst>
                                      </p:cBhvr>
                                      <p:tavLst>
                                        <p:tav tm="0">
                                          <p:val>
                                            <p:fltVal val="0"/>
                                          </p:val>
                                        </p:tav>
                                        <p:tav tm="100000">
                                          <p:val>
                                            <p:strVal val="#ppt_w"/>
                                          </p:val>
                                        </p:tav>
                                      </p:tavLst>
                                    </p:anim>
                                    <p:anim calcmode="lin" valueType="num">
                                      <p:cBhvr>
                                        <p:cTn id="70" dur="250" fill="hold"/>
                                        <p:tgtEl>
                                          <p:spTgt spid="18"/>
                                        </p:tgtEl>
                                        <p:attrNameLst>
                                          <p:attrName>ppt_h</p:attrName>
                                        </p:attrNameLst>
                                      </p:cBhvr>
                                      <p:tavLst>
                                        <p:tav tm="0">
                                          <p:val>
                                            <p:fltVal val="0"/>
                                          </p:val>
                                        </p:tav>
                                        <p:tav tm="100000">
                                          <p:val>
                                            <p:strVal val="#ppt_h"/>
                                          </p:val>
                                        </p:tav>
                                      </p:tavLst>
                                    </p:anim>
                                    <p:animEffect transition="in" filter="fade">
                                      <p:cBhvr>
                                        <p:cTn id="71" dur="250"/>
                                        <p:tgtEl>
                                          <p:spTgt spid="18"/>
                                        </p:tgtEl>
                                      </p:cBhvr>
                                    </p:animEffect>
                                  </p:childTnLst>
                                </p:cTn>
                              </p:par>
                              <p:par>
                                <p:cTn id="72" presetID="22" presetClass="entr" presetSubtype="1" fill="hold"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wipe(up)">
                                      <p:cBhvr>
                                        <p:cTn id="74" dur="500"/>
                                        <p:tgtEl>
                                          <p:spTgt spid="15"/>
                                        </p:tgtEl>
                                      </p:cBhvr>
                                    </p:animEffect>
                                  </p:childTnLst>
                                </p:cTn>
                              </p:par>
                            </p:childTnLst>
                          </p:cTn>
                        </p:par>
                        <p:par>
                          <p:cTn id="75" fill="hold">
                            <p:stCondLst>
                              <p:cond delay="4000"/>
                            </p:stCondLst>
                            <p:childTnLst>
                              <p:par>
                                <p:cTn id="76" presetID="53" presetClass="entr" presetSubtype="16" fill="hold" grpId="0" nodeType="afterEffect">
                                  <p:stCondLst>
                                    <p:cond delay="0"/>
                                  </p:stCondLst>
                                  <p:childTnLst>
                                    <p:set>
                                      <p:cBhvr>
                                        <p:cTn id="77" dur="1" fill="hold">
                                          <p:stCondLst>
                                            <p:cond delay="0"/>
                                          </p:stCondLst>
                                        </p:cTn>
                                        <p:tgtEl>
                                          <p:spTgt spid="12"/>
                                        </p:tgtEl>
                                        <p:attrNameLst>
                                          <p:attrName>style.visibility</p:attrName>
                                        </p:attrNameLst>
                                      </p:cBhvr>
                                      <p:to>
                                        <p:strVal val="visible"/>
                                      </p:to>
                                    </p:set>
                                    <p:anim calcmode="lin" valueType="num">
                                      <p:cBhvr>
                                        <p:cTn id="78" dur="250" fill="hold"/>
                                        <p:tgtEl>
                                          <p:spTgt spid="12"/>
                                        </p:tgtEl>
                                        <p:attrNameLst>
                                          <p:attrName>ppt_w</p:attrName>
                                        </p:attrNameLst>
                                      </p:cBhvr>
                                      <p:tavLst>
                                        <p:tav tm="0">
                                          <p:val>
                                            <p:fltVal val="0"/>
                                          </p:val>
                                        </p:tav>
                                        <p:tav tm="100000">
                                          <p:val>
                                            <p:strVal val="#ppt_w"/>
                                          </p:val>
                                        </p:tav>
                                      </p:tavLst>
                                    </p:anim>
                                    <p:anim calcmode="lin" valueType="num">
                                      <p:cBhvr>
                                        <p:cTn id="79" dur="250" fill="hold"/>
                                        <p:tgtEl>
                                          <p:spTgt spid="12"/>
                                        </p:tgtEl>
                                        <p:attrNameLst>
                                          <p:attrName>ppt_h</p:attrName>
                                        </p:attrNameLst>
                                      </p:cBhvr>
                                      <p:tavLst>
                                        <p:tav tm="0">
                                          <p:val>
                                            <p:fltVal val="0"/>
                                          </p:val>
                                        </p:tav>
                                        <p:tav tm="100000">
                                          <p:val>
                                            <p:strVal val="#ppt_h"/>
                                          </p:val>
                                        </p:tav>
                                      </p:tavLst>
                                    </p:anim>
                                    <p:animEffect transition="in" filter="fade">
                                      <p:cBhvr>
                                        <p:cTn id="80" dur="250"/>
                                        <p:tgtEl>
                                          <p:spTgt spid="12"/>
                                        </p:tgtEl>
                                      </p:cBhvr>
                                    </p:animEffect>
                                  </p:childTnLst>
                                </p:cTn>
                              </p:par>
                            </p:childTnLst>
                          </p:cTn>
                        </p:par>
                        <p:par>
                          <p:cTn id="81" fill="hold">
                            <p:stCondLst>
                              <p:cond delay="4250"/>
                            </p:stCondLst>
                            <p:childTnLst>
                              <p:par>
                                <p:cTn id="82" presetID="10" presetClass="entr" presetSubtype="0" fill="hold" grpId="0" nodeType="after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par>
                                <p:cTn id="85" presetID="22" presetClass="entr" presetSubtype="1" fill="hold" nodeType="with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wipe(up)">
                                      <p:cBhvr>
                                        <p:cTn id="8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2" grpId="0" animBg="1"/>
      <p:bldP spid="14" grpId="0" animBg="1"/>
      <p:bldP spid="18" grpId="0" animBg="1"/>
      <p:bldP spid="22" grpId="0"/>
      <p:bldP spid="28" grpId="0" animBg="1"/>
      <p:bldP spid="29" grpId="0" animBg="1"/>
      <p:bldP spid="30" grpId="0" animBg="1"/>
      <p:bldP spid="31"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2" y="0"/>
            <a:ext cx="9151682" cy="6868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291569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38</a:t>
            </a:fld>
            <a:endParaRPr lang="en-GB" dirty="0"/>
          </a:p>
        </p:txBody>
      </p:sp>
      <p:sp>
        <p:nvSpPr>
          <p:cNvPr id="3" name="Text Placeholder 2"/>
          <p:cNvSpPr>
            <a:spLocks noGrp="1"/>
          </p:cNvSpPr>
          <p:nvPr>
            <p:ph type="body" sz="quarter" idx="14"/>
          </p:nvPr>
        </p:nvSpPr>
        <p:spPr/>
        <p:txBody>
          <a:bodyPr/>
          <a:lstStyle/>
          <a:p>
            <a:endParaRPr lang="en-US"/>
          </a:p>
        </p:txBody>
      </p:sp>
      <p:sp>
        <p:nvSpPr>
          <p:cNvPr id="6" name="Content Placeholder 5"/>
          <p:cNvSpPr txBox="1">
            <a:spLocks noGrp="1"/>
          </p:cNvSpPr>
          <p:nvPr>
            <p:ph sz="half" idx="2"/>
          </p:nvPr>
        </p:nvSpPr>
        <p:spPr>
          <a:xfrm>
            <a:off x="58056" y="-381298"/>
            <a:ext cx="9053163" cy="7728266"/>
          </a:xfrm>
          <a:prstGeom prst="rect">
            <a:avLst/>
          </a:prstGeom>
          <a:noFill/>
        </p:spPr>
        <p:txBody>
          <a:bodyPr wrap="square" rtlCol="0">
            <a:spAutoFit/>
          </a:bodyPr>
          <a:lstStyle/>
          <a:p>
            <a:endParaRPr lang="en-US" sz="2000" dirty="0"/>
          </a:p>
          <a:p>
            <a:endParaRPr lang="en-US" sz="2000" dirty="0"/>
          </a:p>
          <a:p>
            <a:r>
              <a:rPr lang="en-US" sz="2000" u="sng" dirty="0"/>
              <a:t>Merits</a:t>
            </a:r>
          </a:p>
          <a:p>
            <a:pPr marL="285750" indent="-285750">
              <a:buFont typeface="Arial" charset="0"/>
              <a:buChar char="•"/>
            </a:pPr>
            <a:r>
              <a:rPr lang="en-US" sz="2000" dirty="0"/>
              <a:t>Useful for large teams coming off SVN, not yet accustomed to the simplicity of Git branching.</a:t>
            </a:r>
            <a:endParaRPr lang="en-US" sz="2000" u="sng" dirty="0"/>
          </a:p>
          <a:p>
            <a:pPr marL="285750" indent="-285750">
              <a:buFont typeface="Arial" panose="020B0604020202020204" pitchFamily="34" charset="0"/>
              <a:buChar char="•"/>
            </a:pPr>
            <a:r>
              <a:rPr lang="en-US" sz="2000" dirty="0"/>
              <a:t>Developers commit frequently</a:t>
            </a:r>
          </a:p>
          <a:p>
            <a:pPr marL="285750" indent="-285750">
              <a:buFont typeface="Arial" panose="020B0604020202020204" pitchFamily="34" charset="0"/>
              <a:buChar char="•"/>
            </a:pPr>
            <a:r>
              <a:rPr lang="en-US" sz="2000" dirty="0"/>
              <a:t>You must pull very frequently (i.e. before every push!) so conflicts are detected early, which is the easiest time for them to be corrected</a:t>
            </a:r>
          </a:p>
          <a:p>
            <a:pPr marL="285750" indent="-285750">
              <a:buFont typeface="Arial" panose="020B0604020202020204" pitchFamily="34" charset="0"/>
              <a:buChar char="•"/>
            </a:pPr>
            <a:r>
              <a:rPr lang="en-US" sz="2000" dirty="0"/>
              <a:t>Master must be stable - developers know that their commits are impacting everyone so it promotes good citizenship</a:t>
            </a:r>
          </a:p>
          <a:p>
            <a:pPr marL="285750" indent="-285750">
              <a:buFont typeface="Arial" panose="020B0604020202020204" pitchFamily="34" charset="0"/>
              <a:buChar char="•"/>
            </a:pPr>
            <a:r>
              <a:rPr lang="en-US" sz="2000" dirty="0"/>
              <a:t>You get continuous integration, there is no confusion about build versions</a:t>
            </a:r>
          </a:p>
          <a:p>
            <a:r>
              <a:rPr lang="en-US" sz="2000" u="sng" dirty="0"/>
              <a:t>Downside</a:t>
            </a:r>
          </a:p>
          <a:p>
            <a:pPr marL="285750" indent="-285750">
              <a:buFont typeface="Arial" charset="0"/>
              <a:buChar char="•"/>
            </a:pPr>
            <a:r>
              <a:rPr lang="en-US" sz="2000" dirty="0"/>
              <a:t>Difficult to maintain different versions concurrently</a:t>
            </a:r>
          </a:p>
          <a:p>
            <a:pPr marL="285750" indent="-285750">
              <a:buFont typeface="Arial" charset="0"/>
              <a:buChar char="•"/>
            </a:pPr>
            <a:r>
              <a:rPr lang="en-US" sz="2000" dirty="0"/>
              <a:t>Everything is comingled, difficult to review your feature changes in isolation</a:t>
            </a:r>
          </a:p>
          <a:p>
            <a:pPr marL="285750" indent="-285750">
              <a:buFont typeface="Arial" charset="0"/>
              <a:buChar char="•"/>
            </a:pPr>
            <a:r>
              <a:rPr lang="en-US" sz="2000" dirty="0"/>
              <a:t>No feature segregation, difficult to decide which features to include in release and which to defer.</a:t>
            </a:r>
          </a:p>
          <a:p>
            <a:pPr marL="285750" indent="-285750">
              <a:buFont typeface="Arial" charset="0"/>
              <a:buChar char="•"/>
            </a:pPr>
            <a:endParaRPr lang="en-US" sz="2000" dirty="0"/>
          </a:p>
        </p:txBody>
      </p:sp>
      <p:sp>
        <p:nvSpPr>
          <p:cNvPr id="7" name="Rectangle 6"/>
          <p:cNvSpPr/>
          <p:nvPr/>
        </p:nvSpPr>
        <p:spPr>
          <a:xfrm>
            <a:off x="1942947" y="228600"/>
            <a:ext cx="5258106" cy="523220"/>
          </a:xfrm>
          <a:prstGeom prst="rect">
            <a:avLst/>
          </a:prstGeom>
        </p:spPr>
        <p:txBody>
          <a:bodyPr wrap="none">
            <a:spAutoFit/>
          </a:bodyPr>
          <a:lstStyle/>
          <a:p>
            <a:r>
              <a:rPr lang="en-US" sz="2800" dirty="0"/>
              <a:t>Centralized Work (no branches)</a:t>
            </a:r>
          </a:p>
        </p:txBody>
      </p:sp>
    </p:spTree>
    <p:extLst>
      <p:ext uri="{BB962C8B-B14F-4D97-AF65-F5344CB8AC3E}">
        <p14:creationId xmlns:p14="http://schemas.microsoft.com/office/powerpoint/2010/main" val="35673395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10" end="1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mph" presetSubtype="2" fill="hold" nodeType="clickEffect">
                                  <p:stCondLst>
                                    <p:cond delay="0"/>
                                  </p:stCondLst>
                                  <p:childTnLst>
                                    <p:animClr clrSpc="rgb" dir="cw">
                                      <p:cBhvr override="childStyle">
                                        <p:cTn id="24" dur="250" fill="hold"/>
                                        <p:tgtEl>
                                          <p:spTgt spid="6">
                                            <p:txEl>
                                              <p:pRg st="3" end="3"/>
                                            </p:txEl>
                                          </p:spTgt>
                                        </p:tgtEl>
                                        <p:attrNameLst>
                                          <p:attrName>style.color</p:attrName>
                                        </p:attrNameLst>
                                      </p:cBhvr>
                                      <p:to>
                                        <a:srgbClr val="000000"/>
                                      </p:to>
                                    </p:animClr>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250" fill="hold"/>
                                        <p:tgtEl>
                                          <p:spTgt spid="6">
                                            <p:txEl>
                                              <p:pRg st="4" end="4"/>
                                            </p:txEl>
                                          </p:spTgt>
                                        </p:tgtEl>
                                        <p:attrNameLst>
                                          <p:attrName>style.color</p:attrName>
                                        </p:attrNameLst>
                                      </p:cBhvr>
                                      <p:to>
                                        <a:srgbClr val="000000"/>
                                      </p:to>
                                    </p:animClr>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250" fill="hold"/>
                                        <p:tgtEl>
                                          <p:spTgt spid="6">
                                            <p:txEl>
                                              <p:pRg st="5" end="5"/>
                                            </p:txEl>
                                          </p:spTgt>
                                        </p:tgtEl>
                                        <p:attrNameLst>
                                          <p:attrName>style.color</p:attrName>
                                        </p:attrNameLst>
                                      </p:cBhvr>
                                      <p:to>
                                        <a:srgbClr val="000000"/>
                                      </p:to>
                                    </p:animClr>
                                  </p:childTnLst>
                                </p:cTn>
                              </p:par>
                            </p:childTnLst>
                          </p:cTn>
                        </p:par>
                      </p:childTnLst>
                    </p:cTn>
                  </p:par>
                  <p:par>
                    <p:cTn id="33" fill="hold">
                      <p:stCondLst>
                        <p:cond delay="indefinite"/>
                      </p:stCondLst>
                      <p:childTnLst>
                        <p:par>
                          <p:cTn id="34" fill="hold">
                            <p:stCondLst>
                              <p:cond delay="0"/>
                            </p:stCondLst>
                            <p:childTnLst>
                              <p:par>
                                <p:cTn id="35" presetID="3" presetClass="emph" presetSubtype="2" fill="hold" nodeType="clickEffect">
                                  <p:stCondLst>
                                    <p:cond delay="0"/>
                                  </p:stCondLst>
                                  <p:childTnLst>
                                    <p:animClr clrSpc="rgb" dir="cw">
                                      <p:cBhvr override="childStyle">
                                        <p:cTn id="36" dur="250" fill="hold"/>
                                        <p:tgtEl>
                                          <p:spTgt spid="6">
                                            <p:txEl>
                                              <p:pRg st="6" end="6"/>
                                            </p:txEl>
                                          </p:spTgt>
                                        </p:tgtEl>
                                        <p:attrNameLst>
                                          <p:attrName>style.color</p:attrName>
                                        </p:attrNameLst>
                                      </p:cBhvr>
                                      <p:to>
                                        <a:srgbClr val="000000"/>
                                      </p:to>
                                    </p:animClr>
                                  </p:childTnLst>
                                </p:cTn>
                              </p:par>
                            </p:childTnLst>
                          </p:cTn>
                        </p:par>
                      </p:childTnLst>
                    </p:cTn>
                  </p:par>
                  <p:par>
                    <p:cTn id="37" fill="hold">
                      <p:stCondLst>
                        <p:cond delay="indefinite"/>
                      </p:stCondLst>
                      <p:childTnLst>
                        <p:par>
                          <p:cTn id="38" fill="hold">
                            <p:stCondLst>
                              <p:cond delay="0"/>
                            </p:stCondLst>
                            <p:childTnLst>
                              <p:par>
                                <p:cTn id="39" presetID="3" presetClass="emph" presetSubtype="2" fill="hold" nodeType="clickEffect">
                                  <p:stCondLst>
                                    <p:cond delay="0"/>
                                  </p:stCondLst>
                                  <p:childTnLst>
                                    <p:animClr clrSpc="rgb" dir="cw">
                                      <p:cBhvr override="childStyle">
                                        <p:cTn id="40" dur="250" fill="hold"/>
                                        <p:tgtEl>
                                          <p:spTgt spid="6">
                                            <p:txEl>
                                              <p:pRg st="7" end="7"/>
                                            </p:txEl>
                                          </p:spTgt>
                                        </p:tgtEl>
                                        <p:attrNameLst>
                                          <p:attrName>style.color</p:attrName>
                                        </p:attrNameLst>
                                      </p:cBhvr>
                                      <p:to>
                                        <a:srgbClr val="000000"/>
                                      </p:to>
                                    </p:animClr>
                                  </p:childTnLst>
                                </p:cTn>
                              </p:par>
                            </p:childTnLst>
                          </p:cTn>
                        </p:par>
                      </p:childTnLst>
                    </p:cTn>
                  </p:par>
                  <p:par>
                    <p:cTn id="41" fill="hold">
                      <p:stCondLst>
                        <p:cond delay="indefinite"/>
                      </p:stCondLst>
                      <p:childTnLst>
                        <p:par>
                          <p:cTn id="42" fill="hold">
                            <p:stCondLst>
                              <p:cond delay="0"/>
                            </p:stCondLst>
                            <p:childTnLst>
                              <p:par>
                                <p:cTn id="43" presetID="3" presetClass="emph" presetSubtype="2" fill="hold" nodeType="clickEffect">
                                  <p:stCondLst>
                                    <p:cond delay="0"/>
                                  </p:stCondLst>
                                  <p:childTnLst>
                                    <p:animClr clrSpc="rgb" dir="cw">
                                      <p:cBhvr override="childStyle">
                                        <p:cTn id="44" dur="250" fill="hold"/>
                                        <p:tgtEl>
                                          <p:spTgt spid="6">
                                            <p:txEl>
                                              <p:pRg st="9" end="9"/>
                                            </p:txEl>
                                          </p:spTgt>
                                        </p:tgtEl>
                                        <p:attrNameLst>
                                          <p:attrName>style.color</p:attrName>
                                        </p:attrNameLst>
                                      </p:cBhvr>
                                      <p:to>
                                        <a:srgbClr val="000000"/>
                                      </p:to>
                                    </p:animClr>
                                  </p:childTnLst>
                                </p:cTn>
                              </p:par>
                            </p:childTnLst>
                          </p:cTn>
                        </p:par>
                      </p:childTnLst>
                    </p:cTn>
                  </p:par>
                  <p:par>
                    <p:cTn id="45" fill="hold">
                      <p:stCondLst>
                        <p:cond delay="indefinite"/>
                      </p:stCondLst>
                      <p:childTnLst>
                        <p:par>
                          <p:cTn id="46" fill="hold">
                            <p:stCondLst>
                              <p:cond delay="0"/>
                            </p:stCondLst>
                            <p:childTnLst>
                              <p:par>
                                <p:cTn id="47" presetID="3" presetClass="emph" presetSubtype="2" fill="hold" nodeType="clickEffect">
                                  <p:stCondLst>
                                    <p:cond delay="0"/>
                                  </p:stCondLst>
                                  <p:childTnLst>
                                    <p:animClr clrSpc="rgb" dir="cw">
                                      <p:cBhvr override="childStyle">
                                        <p:cTn id="48" dur="250" fill="hold"/>
                                        <p:tgtEl>
                                          <p:spTgt spid="6">
                                            <p:txEl>
                                              <p:pRg st="10" end="10"/>
                                            </p:txEl>
                                          </p:spTgt>
                                        </p:tgtEl>
                                        <p:attrNameLst>
                                          <p:attrName>style.color</p:attrName>
                                        </p:attrNameLst>
                                      </p:cBhvr>
                                      <p:to>
                                        <a:srgbClr val="000000"/>
                                      </p:to>
                                    </p:animClr>
                                  </p:childTnLst>
                                </p:cTn>
                              </p:par>
                            </p:childTnLst>
                          </p:cTn>
                        </p:par>
                      </p:childTnLst>
                    </p:cTn>
                  </p:par>
                  <p:par>
                    <p:cTn id="49" fill="hold">
                      <p:stCondLst>
                        <p:cond delay="indefinite"/>
                      </p:stCondLst>
                      <p:childTnLst>
                        <p:par>
                          <p:cTn id="50" fill="hold">
                            <p:stCondLst>
                              <p:cond delay="0"/>
                            </p:stCondLst>
                            <p:childTnLst>
                              <p:par>
                                <p:cTn id="51" presetID="3" presetClass="emph" presetSubtype="2" fill="hold" nodeType="clickEffect">
                                  <p:stCondLst>
                                    <p:cond delay="0"/>
                                  </p:stCondLst>
                                  <p:childTnLst>
                                    <p:animClr clrSpc="rgb" dir="cw">
                                      <p:cBhvr override="childStyle">
                                        <p:cTn id="52" dur="250" fill="hold"/>
                                        <p:tgtEl>
                                          <p:spTgt spid="6">
                                            <p:txEl>
                                              <p:pRg st="11" end="11"/>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a:t>
            </a:fld>
            <a:endParaRPr lang="en-GB" dirty="0"/>
          </a:p>
        </p:txBody>
      </p:sp>
      <p:sp>
        <p:nvSpPr>
          <p:cNvPr id="3" name="Text Placeholder 2"/>
          <p:cNvSpPr>
            <a:spLocks noGrp="1"/>
          </p:cNvSpPr>
          <p:nvPr>
            <p:ph type="body" sz="quarter" idx="14"/>
          </p:nvPr>
        </p:nvSpPr>
        <p:spPr/>
        <p:txBody>
          <a:bodyPr/>
          <a:lstStyle/>
          <a:p>
            <a:endParaRPr lang="en-US" dirty="0"/>
          </a:p>
        </p:txBody>
      </p:sp>
      <p:sp>
        <p:nvSpPr>
          <p:cNvPr id="4" name="Content Placeholder 3"/>
          <p:cNvSpPr>
            <a:spLocks noGrp="1"/>
          </p:cNvSpPr>
          <p:nvPr>
            <p:ph sz="half" idx="2"/>
          </p:nvPr>
        </p:nvSpPr>
        <p:spPr>
          <a:xfrm>
            <a:off x="18175" y="880076"/>
            <a:ext cx="9105435" cy="4777324"/>
          </a:xfrm>
        </p:spPr>
        <p:txBody>
          <a:bodyPr>
            <a:normAutofit/>
          </a:bodyPr>
          <a:lstStyle/>
          <a:p>
            <a:pPr marL="342900" indent="-342900">
              <a:spcAft>
                <a:spcPts val="1200"/>
              </a:spcAft>
              <a:buFont typeface="Arial" panose="020B0604020202020204" pitchFamily="34" charset="0"/>
              <a:buChar char="•"/>
            </a:pPr>
            <a:r>
              <a:rPr lang="en-US" sz="3200" b="1" dirty="0"/>
              <a:t>Install Git git-scm.com</a:t>
            </a:r>
          </a:p>
          <a:p>
            <a:pPr marL="342900" indent="-342900">
              <a:buFont typeface="Arial" panose="020B0604020202020204" pitchFamily="34" charset="0"/>
              <a:buChar char="•"/>
            </a:pPr>
            <a:r>
              <a:rPr lang="en-GB" sz="3200" b="1" dirty="0"/>
              <a:t>Optimizations for Git Bash slowness: </a:t>
            </a:r>
          </a:p>
          <a:p>
            <a:pPr marL="342900" indent="-342900">
              <a:buFont typeface="Arial" panose="020B0604020202020204" pitchFamily="34" charset="0"/>
              <a:buChar char="•"/>
            </a:pPr>
            <a:endParaRPr lang="en-GB" sz="3200" b="1" dirty="0">
              <a:hlinkClick r:id="rId3"/>
            </a:endParaRPr>
          </a:p>
          <a:p>
            <a:pPr lvl="2"/>
            <a:r>
              <a:rPr lang="en-GB" sz="3200" dirty="0">
                <a:hlinkClick r:id="rId3"/>
              </a:rPr>
              <a:t>https://blog.praveen.science/solution-to-git-bash-is-very-slow-in-windows/</a:t>
            </a:r>
            <a:endParaRPr lang="en-GB" sz="3200" dirty="0"/>
          </a:p>
          <a:p>
            <a:pPr marL="342900" indent="-342900">
              <a:buFont typeface="Arial" panose="020B0604020202020204" pitchFamily="34" charset="0"/>
              <a:buChar char="•"/>
            </a:pPr>
            <a:endParaRPr lang="en-GB" sz="3200" dirty="0"/>
          </a:p>
          <a:p>
            <a:pPr marL="342900" indent="-342900">
              <a:buFont typeface="Arial" panose="020B0604020202020204" pitchFamily="34" charset="0"/>
              <a:buChar char="•"/>
            </a:pPr>
            <a:endParaRPr lang="en-US" sz="3200" dirty="0"/>
          </a:p>
        </p:txBody>
      </p:sp>
      <p:sp>
        <p:nvSpPr>
          <p:cNvPr id="5" name="Text Placeholder 4"/>
          <p:cNvSpPr>
            <a:spLocks noGrp="1"/>
          </p:cNvSpPr>
          <p:nvPr>
            <p:ph type="body" sz="quarter" idx="15"/>
          </p:nvPr>
        </p:nvSpPr>
        <p:spPr>
          <a:xfrm>
            <a:off x="245908" y="228600"/>
            <a:ext cx="8649969" cy="576000"/>
          </a:xfrm>
        </p:spPr>
        <p:txBody>
          <a:bodyPr/>
          <a:lstStyle/>
          <a:p>
            <a:r>
              <a:rPr lang="en-US" sz="3200" dirty="0"/>
              <a:t>Git - Initial setup</a:t>
            </a:r>
          </a:p>
        </p:txBody>
      </p:sp>
      <p:sp>
        <p:nvSpPr>
          <p:cNvPr id="6" name="TextBox 5"/>
          <p:cNvSpPr txBox="1"/>
          <p:nvPr/>
        </p:nvSpPr>
        <p:spPr>
          <a:xfrm>
            <a:off x="361468" y="2695813"/>
            <a:ext cx="8421064" cy="3323987"/>
          </a:xfrm>
          <a:prstGeom prst="rect">
            <a:avLst/>
          </a:prstGeom>
          <a:solidFill>
            <a:schemeClr val="tx1"/>
          </a:solidFill>
          <a:ln w="6350">
            <a:solidFill>
              <a:schemeClr val="tx1"/>
            </a:solidFill>
          </a:ln>
          <a:effectLst>
            <a:innerShdw blurRad="63500" dist="50800" dir="18900000">
              <a:prstClr val="black">
                <a:alpha val="50000"/>
              </a:prstClr>
            </a:innerShdw>
          </a:effectLst>
        </p:spPr>
        <p:txBody>
          <a:bodyPr wrap="square" lIns="365760" tIns="182880" rIns="182880" bIns="182880" rtlCol="0">
            <a:spAutoFit/>
          </a:bodyPr>
          <a:lstStyle/>
          <a:p>
            <a:r>
              <a:rPr lang="en-US" sz="3200" b="1" dirty="0">
                <a:solidFill>
                  <a:srgbClr val="FF0000"/>
                </a:solidFill>
                <a:latin typeface="Courier New" panose="02070309020205020404" pitchFamily="49" charset="0"/>
                <a:cs typeface="Courier New" panose="02070309020205020404" pitchFamily="49" charset="0"/>
              </a:rPr>
              <a:t>git </a:t>
            </a:r>
            <a:r>
              <a:rPr lang="en-US" sz="3200" b="1" dirty="0">
                <a:solidFill>
                  <a:schemeClr val="bg1"/>
                </a:solidFill>
                <a:latin typeface="Courier New" panose="02070309020205020404" pitchFamily="49" charset="0"/>
                <a:cs typeface="Courier New" panose="02070309020205020404" pitchFamily="49" charset="0"/>
              </a:rPr>
              <a:t>config --global\ 	</a:t>
            </a:r>
            <a:r>
              <a:rPr lang="en-US" sz="3200" b="1" dirty="0" err="1">
                <a:solidFill>
                  <a:schemeClr val="bg1"/>
                </a:solidFill>
                <a:latin typeface="Courier New" panose="02070309020205020404" pitchFamily="49" charset="0"/>
                <a:cs typeface="Courier New" panose="02070309020205020404" pitchFamily="49" charset="0"/>
              </a:rPr>
              <a:t>core.preloadindex</a:t>
            </a:r>
            <a:r>
              <a:rPr lang="en-US" sz="3200" b="1" dirty="0">
                <a:solidFill>
                  <a:schemeClr val="bg1"/>
                </a:solidFill>
                <a:latin typeface="Courier New" panose="02070309020205020404" pitchFamily="49" charset="0"/>
                <a:cs typeface="Courier New" panose="02070309020205020404" pitchFamily="49" charset="0"/>
              </a:rPr>
              <a:t> </a:t>
            </a:r>
            <a:r>
              <a:rPr lang="en-US" sz="3200" b="1" dirty="0">
                <a:solidFill>
                  <a:srgbClr val="A86ED4"/>
                </a:solidFill>
                <a:latin typeface="Courier New" panose="02070309020205020404" pitchFamily="49" charset="0"/>
                <a:cs typeface="Courier New" panose="02070309020205020404" pitchFamily="49" charset="0"/>
              </a:rPr>
              <a:t>true </a:t>
            </a:r>
          </a:p>
          <a:p>
            <a:r>
              <a:rPr lang="en-US" sz="3200" b="1" dirty="0">
                <a:solidFill>
                  <a:srgbClr val="FF0000"/>
                </a:solidFill>
                <a:latin typeface="Courier New" panose="02070309020205020404" pitchFamily="49" charset="0"/>
                <a:cs typeface="Courier New" panose="02070309020205020404" pitchFamily="49" charset="0"/>
              </a:rPr>
              <a:t>git </a:t>
            </a:r>
            <a:r>
              <a:rPr lang="en-US" sz="3200" b="1" dirty="0">
                <a:solidFill>
                  <a:schemeClr val="bg1"/>
                </a:solidFill>
                <a:latin typeface="Courier New" panose="02070309020205020404" pitchFamily="49" charset="0"/>
                <a:cs typeface="Courier New" panose="02070309020205020404" pitchFamily="49" charset="0"/>
              </a:rPr>
              <a:t>config --global \</a:t>
            </a:r>
          </a:p>
          <a:p>
            <a:r>
              <a:rPr lang="en-US" sz="3200" b="1" dirty="0">
                <a:solidFill>
                  <a:schemeClr val="bg1"/>
                </a:solidFill>
                <a:latin typeface="Courier New" panose="02070309020205020404" pitchFamily="49" charset="0"/>
                <a:cs typeface="Courier New" panose="02070309020205020404" pitchFamily="49" charset="0"/>
              </a:rPr>
              <a:t>	</a:t>
            </a:r>
            <a:r>
              <a:rPr lang="en-US" sz="3200" b="1" dirty="0" err="1">
                <a:solidFill>
                  <a:schemeClr val="bg1"/>
                </a:solidFill>
                <a:latin typeface="Courier New" panose="02070309020205020404" pitchFamily="49" charset="0"/>
                <a:cs typeface="Courier New" panose="02070309020205020404" pitchFamily="49" charset="0"/>
              </a:rPr>
              <a:t>core.fscache</a:t>
            </a:r>
            <a:r>
              <a:rPr lang="en-US" sz="3200" b="1" dirty="0">
                <a:solidFill>
                  <a:schemeClr val="bg1"/>
                </a:solidFill>
                <a:latin typeface="Courier New" panose="02070309020205020404" pitchFamily="49" charset="0"/>
                <a:cs typeface="Courier New" panose="02070309020205020404" pitchFamily="49" charset="0"/>
              </a:rPr>
              <a:t> </a:t>
            </a:r>
            <a:r>
              <a:rPr lang="en-US" sz="3200" b="1" dirty="0">
                <a:solidFill>
                  <a:srgbClr val="A86ED4"/>
                </a:solidFill>
                <a:latin typeface="Courier New" panose="02070309020205020404" pitchFamily="49" charset="0"/>
                <a:cs typeface="Courier New" panose="02070309020205020404" pitchFamily="49" charset="0"/>
              </a:rPr>
              <a:t>true </a:t>
            </a:r>
            <a:endParaRPr lang="en-US" sz="3200" b="1" dirty="0">
              <a:solidFill>
                <a:srgbClr val="7030A0"/>
              </a:solidFill>
              <a:latin typeface="Courier New" panose="02070309020205020404" pitchFamily="49" charset="0"/>
              <a:cs typeface="Courier New" panose="02070309020205020404" pitchFamily="49" charset="0"/>
            </a:endParaRPr>
          </a:p>
          <a:p>
            <a:r>
              <a:rPr lang="en-US" sz="3200" b="1" dirty="0">
                <a:solidFill>
                  <a:srgbClr val="FF0000"/>
                </a:solidFill>
                <a:latin typeface="Courier New" panose="02070309020205020404" pitchFamily="49" charset="0"/>
                <a:cs typeface="Courier New" panose="02070309020205020404" pitchFamily="49" charset="0"/>
              </a:rPr>
              <a:t>git </a:t>
            </a:r>
            <a:r>
              <a:rPr lang="en-US" sz="3200" b="1" dirty="0">
                <a:solidFill>
                  <a:schemeClr val="bg1"/>
                </a:solidFill>
                <a:latin typeface="Courier New" panose="02070309020205020404" pitchFamily="49" charset="0"/>
                <a:cs typeface="Courier New" panose="02070309020205020404" pitchFamily="49" charset="0"/>
              </a:rPr>
              <a:t>config --global </a:t>
            </a:r>
            <a:r>
              <a:rPr lang="en-US" sz="3200" b="1" dirty="0" err="1">
                <a:solidFill>
                  <a:schemeClr val="bg1"/>
                </a:solidFill>
                <a:latin typeface="Courier New" panose="02070309020205020404" pitchFamily="49" charset="0"/>
                <a:cs typeface="Courier New" panose="02070309020205020404" pitchFamily="49" charset="0"/>
              </a:rPr>
              <a:t>gc.auto</a:t>
            </a:r>
            <a:r>
              <a:rPr lang="en-US" sz="3200" b="1" dirty="0">
                <a:solidFill>
                  <a:schemeClr val="bg1"/>
                </a:solidFill>
                <a:latin typeface="Courier New" panose="02070309020205020404" pitchFamily="49" charset="0"/>
                <a:cs typeface="Courier New" panose="02070309020205020404" pitchFamily="49" charset="0"/>
              </a:rPr>
              <a:t> 256 </a:t>
            </a:r>
            <a:endParaRPr lang="en-US" sz="3200" b="1" dirty="0">
              <a:solidFill>
                <a:srgbClr val="FF0000"/>
              </a:solidFill>
              <a:latin typeface="Courier New" panose="02070309020205020404" pitchFamily="49" charset="0"/>
              <a:cs typeface="Courier New" panose="02070309020205020404" pitchFamily="49" charset="0"/>
            </a:endParaRPr>
          </a:p>
          <a:p>
            <a:r>
              <a:rPr lang="en-US" sz="3200" b="1" dirty="0">
                <a:solidFill>
                  <a:srgbClr val="FF0000"/>
                </a:solidFill>
                <a:latin typeface="Courier New" panose="02070309020205020404" pitchFamily="49" charset="0"/>
                <a:cs typeface="Courier New" panose="02070309020205020404" pitchFamily="49" charset="0"/>
              </a:rPr>
              <a:t>git </a:t>
            </a:r>
            <a:r>
              <a:rPr lang="en-US" sz="3200" b="1" dirty="0">
                <a:solidFill>
                  <a:schemeClr val="bg1"/>
                </a:solidFill>
                <a:latin typeface="Courier New" panose="02070309020205020404" pitchFamily="49" charset="0"/>
                <a:cs typeface="Courier New" panose="02070309020205020404" pitchFamily="49" charset="0"/>
              </a:rPr>
              <a:t>config --global --list </a:t>
            </a:r>
          </a:p>
        </p:txBody>
      </p:sp>
    </p:spTree>
    <p:extLst>
      <p:ext uri="{BB962C8B-B14F-4D97-AF65-F5344CB8AC3E}">
        <p14:creationId xmlns:p14="http://schemas.microsoft.com/office/powerpoint/2010/main" val="268559488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3" y="0"/>
            <a:ext cx="9020175"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221C50-C38F-470E-8793-092B67B46FF9}" type="slidenum">
              <a:rPr lang="en-US" smtClean="0"/>
              <a:t>39</a:t>
            </a:fld>
            <a:endParaRPr lang="en-US" dirty="0"/>
          </a:p>
        </p:txBody>
      </p:sp>
      <p:grpSp>
        <p:nvGrpSpPr>
          <p:cNvPr id="9" name="Group 8"/>
          <p:cNvGrpSpPr/>
          <p:nvPr/>
        </p:nvGrpSpPr>
        <p:grpSpPr>
          <a:xfrm>
            <a:off x="1399361" y="761999"/>
            <a:ext cx="6131547" cy="6021077"/>
            <a:chOff x="1399361" y="4787"/>
            <a:chExt cx="6131547" cy="6778290"/>
          </a:xfrm>
        </p:grpSpPr>
        <p:pic>
          <p:nvPicPr>
            <p:cNvPr id="10" name="Picture 2" descr="https://blog.unreal4u.com/assets/miscelaneo/git-branch-schem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9361" y="4787"/>
              <a:ext cx="6131547" cy="66800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GitFlow hotfix branch"/>
            <p:cNvPicPr>
              <a:picLocks noChangeAspect="1" noChangeArrowheads="1"/>
            </p:cNvPicPr>
            <p:nvPr/>
          </p:nvPicPr>
          <p:blipFill rotWithShape="1">
            <a:blip r:embed="rId4">
              <a:extLst>
                <a:ext uri="{28A0092B-C50C-407E-A947-70E740481C1C}">
                  <a14:useLocalDpi xmlns:a14="http://schemas.microsoft.com/office/drawing/2010/main" val="0"/>
                </a:ext>
              </a:extLst>
            </a:blip>
            <a:srcRect l="83661" t="5047" b="10450"/>
            <a:stretch/>
          </p:blipFill>
          <p:spPr bwMode="auto">
            <a:xfrm>
              <a:off x="6458421" y="434897"/>
              <a:ext cx="1033347" cy="6348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2743200" y="4119830"/>
            <a:ext cx="290433" cy="94715"/>
            <a:chOff x="770184" y="3844907"/>
            <a:chExt cx="290433" cy="142875"/>
          </a:xfrm>
        </p:grpSpPr>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867" y="3844907"/>
              <a:ext cx="285750" cy="14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770184" y="3854678"/>
              <a:ext cx="220416" cy="107722"/>
            </a:xfrm>
            <a:prstGeom prst="rect">
              <a:avLst/>
            </a:prstGeom>
            <a:noFill/>
          </p:spPr>
          <p:txBody>
            <a:bodyPr wrap="square" lIns="0" tIns="0" rIns="0" bIns="0" rtlCol="0">
              <a:spAutoFit/>
            </a:bodyPr>
            <a:lstStyle/>
            <a:p>
              <a:r>
                <a:rPr lang="en-US" sz="700" b="1" i="1" dirty="0"/>
                <a:t>1.1.0</a:t>
              </a:r>
            </a:p>
          </p:txBody>
        </p:sp>
      </p:grpSp>
      <p:grpSp>
        <p:nvGrpSpPr>
          <p:cNvPr id="15" name="Group 14"/>
          <p:cNvGrpSpPr/>
          <p:nvPr/>
        </p:nvGrpSpPr>
        <p:grpSpPr>
          <a:xfrm>
            <a:off x="5086352" y="2231226"/>
            <a:ext cx="290433" cy="119633"/>
            <a:chOff x="751136" y="3215432"/>
            <a:chExt cx="290433" cy="180460"/>
          </a:xfrm>
        </p:grpSpPr>
        <p:pic>
          <p:nvPicPr>
            <p:cNvPr id="1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819" y="3253018"/>
              <a:ext cx="285750" cy="142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751136" y="3215432"/>
              <a:ext cx="220416" cy="162493"/>
            </a:xfrm>
            <a:prstGeom prst="rect">
              <a:avLst/>
            </a:prstGeom>
            <a:noFill/>
          </p:spPr>
          <p:txBody>
            <a:bodyPr wrap="square" lIns="0" tIns="0" rIns="0" bIns="0" rtlCol="0">
              <a:spAutoFit/>
            </a:bodyPr>
            <a:lstStyle/>
            <a:p>
              <a:r>
                <a:rPr lang="en-US" sz="700" b="1" i="1" dirty="0"/>
                <a:t>1.0.1</a:t>
              </a:r>
            </a:p>
          </p:txBody>
        </p:sp>
      </p:grpSp>
      <p:grpSp>
        <p:nvGrpSpPr>
          <p:cNvPr id="18" name="Group 17"/>
          <p:cNvGrpSpPr/>
          <p:nvPr/>
        </p:nvGrpSpPr>
        <p:grpSpPr>
          <a:xfrm>
            <a:off x="5175250" y="3822700"/>
            <a:ext cx="290433" cy="107722"/>
            <a:chOff x="820986" y="2840312"/>
            <a:chExt cx="290433" cy="162492"/>
          </a:xfrm>
        </p:grpSpPr>
        <p:pic>
          <p:nvPicPr>
            <p:cNvPr id="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669" y="2841131"/>
              <a:ext cx="285750" cy="14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p:cNvSpPr txBox="1"/>
            <p:nvPr/>
          </p:nvSpPr>
          <p:spPr>
            <a:xfrm>
              <a:off x="820986" y="2840312"/>
              <a:ext cx="220416" cy="162492"/>
            </a:xfrm>
            <a:prstGeom prst="rect">
              <a:avLst/>
            </a:prstGeom>
            <a:noFill/>
          </p:spPr>
          <p:txBody>
            <a:bodyPr wrap="square" lIns="0" tIns="0" rIns="0" bIns="0" rtlCol="0">
              <a:spAutoFit/>
            </a:bodyPr>
            <a:lstStyle/>
            <a:p>
              <a:r>
                <a:rPr lang="en-US" sz="700" b="1" i="1" dirty="0"/>
                <a:t>1.1.0</a:t>
              </a:r>
            </a:p>
          </p:txBody>
        </p:sp>
      </p:grpSp>
      <p:sp>
        <p:nvSpPr>
          <p:cNvPr id="21" name="TextBox 20"/>
          <p:cNvSpPr txBox="1"/>
          <p:nvPr/>
        </p:nvSpPr>
        <p:spPr>
          <a:xfrm>
            <a:off x="963764" y="46729"/>
            <a:ext cx="7002740" cy="923330"/>
          </a:xfrm>
          <a:prstGeom prst="rect">
            <a:avLst/>
          </a:prstGeom>
          <a:noFill/>
        </p:spPr>
        <p:txBody>
          <a:bodyPr wrap="square" rtlCol="0">
            <a:spAutoFit/>
          </a:bodyPr>
          <a:lstStyle/>
          <a:p>
            <a:pPr algn="ctr"/>
            <a:r>
              <a:rPr lang="en-US" dirty="0" err="1">
                <a:latin typeface="Arial" panose="020B0604020202020204" pitchFamily="34" charset="0"/>
                <a:cs typeface="Arial" panose="020B0604020202020204" pitchFamily="34" charset="0"/>
              </a:rPr>
              <a:t>GitFlow</a:t>
            </a:r>
            <a:r>
              <a:rPr lang="en-US" dirty="0">
                <a:latin typeface="Arial" panose="020B0604020202020204" pitchFamily="34" charset="0"/>
                <a:cs typeface="Arial" panose="020B0604020202020204" pitchFamily="34" charset="0"/>
              </a:rPr>
              <a:t> - by Vincent </a:t>
            </a:r>
            <a:r>
              <a:rPr lang="en-US" dirty="0" err="1">
                <a:latin typeface="Arial" panose="020B0604020202020204" pitchFamily="34" charset="0"/>
                <a:cs typeface="Arial" panose="020B0604020202020204" pitchFamily="34" charset="0"/>
              </a:rPr>
              <a:t>Driessen</a:t>
            </a:r>
            <a:r>
              <a:rPr lang="en-US" dirty="0">
                <a:latin typeface="Arial" panose="020B0604020202020204" pitchFamily="34" charset="0"/>
                <a:cs typeface="Arial" panose="020B0604020202020204" pitchFamily="34" charset="0"/>
              </a:rPr>
              <a:t> - January 2012</a:t>
            </a:r>
          </a:p>
          <a:p>
            <a:pPr algn="ctr"/>
            <a:r>
              <a:rPr lang="en-US" u="sng" dirty="0">
                <a:solidFill>
                  <a:schemeClr val="accent4">
                    <a:lumMod val="90000"/>
                    <a:lumOff val="10000"/>
                  </a:schemeClr>
                </a:solidFill>
                <a:latin typeface="Arial" panose="020B0604020202020204" pitchFamily="34" charset="0"/>
                <a:cs typeface="Arial" panose="020B0604020202020204" pitchFamily="34" charset="0"/>
                <a:hlinkClick r:id="rId6"/>
              </a:rPr>
              <a:t>http://nvie.com/posts/a-successful-git-branching-model/</a:t>
            </a:r>
            <a:endParaRPr lang="en-US" u="sng" dirty="0">
              <a:solidFill>
                <a:schemeClr val="accent4">
                  <a:lumMod val="90000"/>
                  <a:lumOff val="10000"/>
                </a:schemeClr>
              </a:solidFill>
              <a:latin typeface="Arial" panose="020B0604020202020204" pitchFamily="34" charset="0"/>
              <a:cs typeface="Arial" panose="020B0604020202020204" pitchFamily="34" charset="0"/>
            </a:endParaRPr>
          </a:p>
          <a:p>
            <a:pPr algn="ctr"/>
            <a:endParaRPr lang="en-US" u="sng" dirty="0">
              <a:solidFill>
                <a:schemeClr val="accent4">
                  <a:lumMod val="90000"/>
                  <a:lumOff val="10000"/>
                </a:schemeClr>
              </a:solidFill>
            </a:endParaRPr>
          </a:p>
        </p:txBody>
      </p:sp>
    </p:spTree>
    <p:extLst>
      <p:ext uri="{BB962C8B-B14F-4D97-AF65-F5344CB8AC3E}">
        <p14:creationId xmlns:p14="http://schemas.microsoft.com/office/powerpoint/2010/main" val="9994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p:nvPr/>
        </p:nvCxnSpPr>
        <p:spPr bwMode="auto">
          <a:xfrm>
            <a:off x="690265" y="1332230"/>
            <a:ext cx="0" cy="4564000"/>
          </a:xfrm>
          <a:prstGeom prst="straightConnector1">
            <a:avLst/>
          </a:prstGeom>
          <a:solidFill>
            <a:schemeClr val="accent2"/>
          </a:solidFill>
          <a:ln w="22225" cap="flat" cmpd="sng" algn="ctr">
            <a:solidFill>
              <a:schemeClr val="tx1"/>
            </a:solidFill>
            <a:prstDash val="dash"/>
            <a:round/>
            <a:headEnd type="none" w="med" len="med"/>
            <a:tailEnd type="stealth" w="lg" len="lg"/>
          </a:ln>
          <a:effectLst/>
        </p:spPr>
      </p:cxnSp>
      <p:sp>
        <p:nvSpPr>
          <p:cNvPr id="13" name="TextBox 12"/>
          <p:cNvSpPr txBox="1"/>
          <p:nvPr/>
        </p:nvSpPr>
        <p:spPr>
          <a:xfrm rot="10800000">
            <a:off x="152400" y="2879011"/>
            <a:ext cx="461665" cy="731219"/>
          </a:xfrm>
          <a:prstGeom prst="rect">
            <a:avLst/>
          </a:prstGeom>
          <a:noFill/>
        </p:spPr>
        <p:txBody>
          <a:bodyPr vert="eaVert" wrap="square" rtlCol="0">
            <a:spAutoFit/>
          </a:bodyPr>
          <a:lstStyle/>
          <a:p>
            <a:r>
              <a:rPr lang="en-US" dirty="0"/>
              <a:t>Time</a:t>
            </a:r>
          </a:p>
        </p:txBody>
      </p:sp>
      <p:cxnSp>
        <p:nvCxnSpPr>
          <p:cNvPr id="15" name="Straight Connector 14"/>
          <p:cNvCxnSpPr/>
          <p:nvPr/>
        </p:nvCxnSpPr>
        <p:spPr bwMode="auto">
          <a:xfrm>
            <a:off x="1828800" y="1304351"/>
            <a:ext cx="0" cy="4921332"/>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cxnSp>
        <p:nvCxnSpPr>
          <p:cNvPr id="18" name="Straight Connector 17"/>
          <p:cNvCxnSpPr/>
          <p:nvPr/>
        </p:nvCxnSpPr>
        <p:spPr bwMode="auto">
          <a:xfrm>
            <a:off x="2438400" y="1304351"/>
            <a:ext cx="0" cy="4921332"/>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cxnSp>
        <p:nvCxnSpPr>
          <p:cNvPr id="19" name="Straight Connector 18"/>
          <p:cNvCxnSpPr/>
          <p:nvPr/>
        </p:nvCxnSpPr>
        <p:spPr bwMode="auto">
          <a:xfrm>
            <a:off x="3689196" y="1179065"/>
            <a:ext cx="6504" cy="5046618"/>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cxnSp>
        <p:nvCxnSpPr>
          <p:cNvPr id="20" name="Straight Connector 19"/>
          <p:cNvCxnSpPr/>
          <p:nvPr/>
        </p:nvCxnSpPr>
        <p:spPr bwMode="auto">
          <a:xfrm>
            <a:off x="4724400" y="1304351"/>
            <a:ext cx="0" cy="4921332"/>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cxnSp>
        <p:nvCxnSpPr>
          <p:cNvPr id="21" name="Straight Connector 20"/>
          <p:cNvCxnSpPr/>
          <p:nvPr/>
        </p:nvCxnSpPr>
        <p:spPr bwMode="auto">
          <a:xfrm>
            <a:off x="5751073" y="1179065"/>
            <a:ext cx="2027" cy="5046618"/>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cxnSp>
        <p:nvCxnSpPr>
          <p:cNvPr id="22" name="Straight Connector 21"/>
          <p:cNvCxnSpPr/>
          <p:nvPr/>
        </p:nvCxnSpPr>
        <p:spPr bwMode="auto">
          <a:xfrm>
            <a:off x="8576554" y="1304351"/>
            <a:ext cx="0" cy="4921332"/>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sp>
        <p:nvSpPr>
          <p:cNvPr id="32" name="Oval 31"/>
          <p:cNvSpPr/>
          <p:nvPr/>
        </p:nvSpPr>
        <p:spPr bwMode="auto">
          <a:xfrm flipV="1">
            <a:off x="8464990" y="1219943"/>
            <a:ext cx="223128" cy="223177"/>
          </a:xfrm>
          <a:prstGeom prst="ellipse">
            <a:avLst/>
          </a:prstGeom>
          <a:solidFill>
            <a:srgbClr val="00B0F0"/>
          </a:solidFill>
          <a:ln w="9525"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37" name="Straight Arrow Connector 36"/>
          <p:cNvCxnSpPr>
            <a:stCxn id="32" idx="2"/>
            <a:endCxn id="47" idx="6"/>
          </p:cNvCxnSpPr>
          <p:nvPr/>
        </p:nvCxnSpPr>
        <p:spPr bwMode="auto">
          <a:xfrm flipH="1">
            <a:off x="3814884" y="1331531"/>
            <a:ext cx="4650106" cy="104287"/>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47" name="Oval 46"/>
          <p:cNvSpPr/>
          <p:nvPr/>
        </p:nvSpPr>
        <p:spPr bwMode="auto">
          <a:xfrm flipV="1">
            <a:off x="3591756" y="1324230"/>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63" name="Straight Arrow Connector 62"/>
          <p:cNvCxnSpPr>
            <a:stCxn id="47" idx="1"/>
            <a:endCxn id="71" idx="6"/>
          </p:cNvCxnSpPr>
          <p:nvPr/>
        </p:nvCxnSpPr>
        <p:spPr bwMode="auto">
          <a:xfrm flipH="1">
            <a:off x="1975728" y="1514723"/>
            <a:ext cx="1648704" cy="454495"/>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71" name="Oval 70"/>
          <p:cNvSpPr/>
          <p:nvPr/>
        </p:nvSpPr>
        <p:spPr bwMode="auto">
          <a:xfrm flipV="1">
            <a:off x="1752600" y="1857630"/>
            <a:ext cx="223128" cy="223177"/>
          </a:xfrm>
          <a:prstGeom prst="ellipse">
            <a:avLst/>
          </a:prstGeom>
          <a:solidFill>
            <a:srgbClr val="FFE5F2"/>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72" name="Straight Arrow Connector 71"/>
          <p:cNvCxnSpPr>
            <a:stCxn id="71" idx="0"/>
            <a:endCxn id="73" idx="4"/>
          </p:cNvCxnSpPr>
          <p:nvPr/>
        </p:nvCxnSpPr>
        <p:spPr bwMode="auto">
          <a:xfrm>
            <a:off x="1864164" y="2080807"/>
            <a:ext cx="0" cy="827481"/>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73" name="Oval 72"/>
          <p:cNvSpPr/>
          <p:nvPr/>
        </p:nvSpPr>
        <p:spPr bwMode="auto">
          <a:xfrm flipV="1">
            <a:off x="1752600" y="2908288"/>
            <a:ext cx="223128" cy="223177"/>
          </a:xfrm>
          <a:prstGeom prst="ellipse">
            <a:avLst/>
          </a:prstGeom>
          <a:solidFill>
            <a:srgbClr val="FFE5F2"/>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95" name="Rounded Rectangular Callout 94"/>
          <p:cNvSpPr/>
          <p:nvPr/>
        </p:nvSpPr>
        <p:spPr bwMode="auto">
          <a:xfrm>
            <a:off x="228600" y="2202478"/>
            <a:ext cx="762000" cy="493352"/>
          </a:xfrm>
          <a:prstGeom prst="wedgeRoundRectCallout">
            <a:avLst>
              <a:gd name="adj1" fmla="val 63500"/>
              <a:gd name="adj2" fmla="val -129344"/>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lang="en-US" sz="1000" b="1" dirty="0">
                <a:solidFill>
                  <a:schemeClr val="bg1"/>
                </a:solidFill>
                <a:latin typeface="Arial" charset="0"/>
              </a:rPr>
              <a:t>Feature for future release</a:t>
            </a:r>
            <a:endParaRPr kumimoji="0" lang="en-US" sz="1000" b="1" i="0" u="none" strike="noStrike" cap="none" normalizeH="0" baseline="0" dirty="0">
              <a:ln>
                <a:noFill/>
              </a:ln>
              <a:solidFill>
                <a:schemeClr val="bg1"/>
              </a:solidFill>
              <a:effectLst/>
              <a:latin typeface="Arial" charset="0"/>
            </a:endParaRPr>
          </a:p>
        </p:txBody>
      </p:sp>
      <p:sp>
        <p:nvSpPr>
          <p:cNvPr id="96" name="Oval 95"/>
          <p:cNvSpPr/>
          <p:nvPr/>
        </p:nvSpPr>
        <p:spPr bwMode="auto">
          <a:xfrm flipV="1">
            <a:off x="1143000" y="1552830"/>
            <a:ext cx="223128" cy="223177"/>
          </a:xfrm>
          <a:prstGeom prst="ellipse">
            <a:avLst/>
          </a:prstGeom>
          <a:solidFill>
            <a:srgbClr val="FF66B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97" name="Straight Arrow Connector 96"/>
          <p:cNvCxnSpPr>
            <a:stCxn id="96" idx="0"/>
            <a:endCxn id="98" idx="4"/>
          </p:cNvCxnSpPr>
          <p:nvPr/>
        </p:nvCxnSpPr>
        <p:spPr bwMode="auto">
          <a:xfrm>
            <a:off x="1254564" y="1776007"/>
            <a:ext cx="0" cy="20115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98" name="Oval 97"/>
          <p:cNvSpPr/>
          <p:nvPr/>
        </p:nvSpPr>
        <p:spPr bwMode="auto">
          <a:xfrm flipV="1">
            <a:off x="1143000" y="1977157"/>
            <a:ext cx="223128" cy="223177"/>
          </a:xfrm>
          <a:prstGeom prst="ellipse">
            <a:avLst/>
          </a:prstGeom>
          <a:solidFill>
            <a:srgbClr val="FF66B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99" name="Straight Arrow Connector 98"/>
          <p:cNvCxnSpPr>
            <a:stCxn id="98" idx="0"/>
            <a:endCxn id="100" idx="4"/>
          </p:cNvCxnSpPr>
          <p:nvPr/>
        </p:nvCxnSpPr>
        <p:spPr bwMode="auto">
          <a:xfrm>
            <a:off x="1254564" y="2200334"/>
            <a:ext cx="7620" cy="437636"/>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00" name="Oval 99"/>
          <p:cNvSpPr/>
          <p:nvPr/>
        </p:nvSpPr>
        <p:spPr bwMode="auto">
          <a:xfrm flipV="1">
            <a:off x="1150620" y="2637970"/>
            <a:ext cx="223128" cy="223177"/>
          </a:xfrm>
          <a:prstGeom prst="ellipse">
            <a:avLst/>
          </a:prstGeom>
          <a:solidFill>
            <a:srgbClr val="FF66B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01" name="Straight Arrow Connector 100"/>
          <p:cNvCxnSpPr>
            <a:stCxn id="47" idx="2"/>
            <a:endCxn id="96" idx="6"/>
          </p:cNvCxnSpPr>
          <p:nvPr/>
        </p:nvCxnSpPr>
        <p:spPr bwMode="auto">
          <a:xfrm flipH="1">
            <a:off x="1366128" y="1435818"/>
            <a:ext cx="2225628" cy="22860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104" name="Straight Arrow Connector 103"/>
          <p:cNvCxnSpPr>
            <a:stCxn id="100" idx="0"/>
            <a:endCxn id="105" idx="4"/>
          </p:cNvCxnSpPr>
          <p:nvPr/>
        </p:nvCxnSpPr>
        <p:spPr bwMode="auto">
          <a:xfrm>
            <a:off x="1262184" y="2861147"/>
            <a:ext cx="0" cy="1592706"/>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05" name="Oval 104"/>
          <p:cNvSpPr/>
          <p:nvPr/>
        </p:nvSpPr>
        <p:spPr bwMode="auto">
          <a:xfrm flipV="1">
            <a:off x="1150620" y="4453853"/>
            <a:ext cx="223128" cy="223177"/>
          </a:xfrm>
          <a:prstGeom prst="ellipse">
            <a:avLst/>
          </a:prstGeom>
          <a:solidFill>
            <a:srgbClr val="FF66B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60" name="Rounded Rectangular Callout 59"/>
          <p:cNvSpPr/>
          <p:nvPr/>
        </p:nvSpPr>
        <p:spPr bwMode="auto">
          <a:xfrm>
            <a:off x="1947984" y="2202113"/>
            <a:ext cx="710731" cy="722317"/>
          </a:xfrm>
          <a:prstGeom prst="wedgeRoundRectCallout">
            <a:avLst>
              <a:gd name="adj1" fmla="val -42110"/>
              <a:gd name="adj2" fmla="val -71365"/>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lang="en-US" sz="1000" b="1" dirty="0">
                <a:solidFill>
                  <a:schemeClr val="bg1"/>
                </a:solidFill>
                <a:latin typeface="Arial" charset="0"/>
              </a:rPr>
              <a:t>Major feature for next release</a:t>
            </a:r>
            <a:endParaRPr kumimoji="0" lang="en-US" sz="1000" b="1" i="0" u="none" strike="noStrike" cap="none" normalizeH="0" baseline="0" dirty="0">
              <a:ln>
                <a:noFill/>
              </a:ln>
              <a:solidFill>
                <a:schemeClr val="bg1"/>
              </a:solidFill>
              <a:effectLst/>
              <a:latin typeface="Arial" charset="0"/>
            </a:endParaRPr>
          </a:p>
        </p:txBody>
      </p:sp>
      <p:sp>
        <p:nvSpPr>
          <p:cNvPr id="115" name="Oval 114"/>
          <p:cNvSpPr/>
          <p:nvPr/>
        </p:nvSpPr>
        <p:spPr bwMode="auto">
          <a:xfrm flipV="1">
            <a:off x="3581400" y="2418999"/>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16" name="Straight Arrow Connector 115"/>
          <p:cNvCxnSpPr>
            <a:stCxn id="115" idx="0"/>
            <a:endCxn id="117" idx="4"/>
          </p:cNvCxnSpPr>
          <p:nvPr/>
        </p:nvCxnSpPr>
        <p:spPr bwMode="auto">
          <a:xfrm>
            <a:off x="3692964" y="2642176"/>
            <a:ext cx="0" cy="399439"/>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17" name="Oval 116"/>
          <p:cNvSpPr/>
          <p:nvPr/>
        </p:nvSpPr>
        <p:spPr bwMode="auto">
          <a:xfrm flipV="1">
            <a:off x="3581400" y="3041615"/>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20" name="Straight Arrow Connector 119"/>
          <p:cNvCxnSpPr>
            <a:stCxn id="47" idx="0"/>
            <a:endCxn id="115" idx="4"/>
          </p:cNvCxnSpPr>
          <p:nvPr/>
        </p:nvCxnSpPr>
        <p:spPr bwMode="auto">
          <a:xfrm flipH="1">
            <a:off x="3692964" y="1547407"/>
            <a:ext cx="10356" cy="871592"/>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123" name="Straight Arrow Connector 122"/>
          <p:cNvCxnSpPr>
            <a:stCxn id="73" idx="6"/>
            <a:endCxn id="117" idx="3"/>
          </p:cNvCxnSpPr>
          <p:nvPr/>
        </p:nvCxnSpPr>
        <p:spPr bwMode="auto">
          <a:xfrm>
            <a:off x="1975728" y="3019876"/>
            <a:ext cx="1638348" cy="54423"/>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29" name="Oval 128"/>
          <p:cNvSpPr/>
          <p:nvPr/>
        </p:nvSpPr>
        <p:spPr bwMode="auto">
          <a:xfrm flipV="1">
            <a:off x="3587750" y="4909442"/>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30" name="Straight Arrow Connector 129"/>
          <p:cNvCxnSpPr>
            <a:stCxn id="117" idx="0"/>
            <a:endCxn id="131" idx="4"/>
          </p:cNvCxnSpPr>
          <p:nvPr/>
        </p:nvCxnSpPr>
        <p:spPr bwMode="auto">
          <a:xfrm>
            <a:off x="3692964" y="3264792"/>
            <a:ext cx="5472" cy="65405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31" name="Oval 130"/>
          <p:cNvSpPr/>
          <p:nvPr/>
        </p:nvSpPr>
        <p:spPr bwMode="auto">
          <a:xfrm flipV="1">
            <a:off x="3586872" y="3918842"/>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35" name="Straight Arrow Connector 134"/>
          <p:cNvCxnSpPr>
            <a:stCxn id="168" idx="0"/>
            <a:endCxn id="129" idx="4"/>
          </p:cNvCxnSpPr>
          <p:nvPr/>
        </p:nvCxnSpPr>
        <p:spPr bwMode="auto">
          <a:xfrm flipH="1">
            <a:off x="3699314" y="4701627"/>
            <a:ext cx="4801" cy="207815"/>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23" name="TextBox 22"/>
          <p:cNvSpPr txBox="1"/>
          <p:nvPr/>
        </p:nvSpPr>
        <p:spPr>
          <a:xfrm>
            <a:off x="514665" y="152400"/>
            <a:ext cx="2152335" cy="830997"/>
          </a:xfrm>
          <a:prstGeom prst="rect">
            <a:avLst/>
          </a:prstGeom>
          <a:solidFill>
            <a:schemeClr val="bg1"/>
          </a:solidFill>
        </p:spPr>
        <p:txBody>
          <a:bodyPr wrap="square" rtlCol="0">
            <a:spAutoFit/>
          </a:bodyPr>
          <a:lstStyle/>
          <a:p>
            <a:pPr algn="ctr"/>
            <a:r>
              <a:rPr lang="en-US" sz="2400" dirty="0"/>
              <a:t>feature</a:t>
            </a:r>
          </a:p>
          <a:p>
            <a:pPr algn="ctr"/>
            <a:r>
              <a:rPr lang="en-US" sz="2400" dirty="0"/>
              <a:t>branches</a:t>
            </a:r>
          </a:p>
        </p:txBody>
      </p:sp>
      <p:sp>
        <p:nvSpPr>
          <p:cNvPr id="28" name="TextBox 27"/>
          <p:cNvSpPr txBox="1"/>
          <p:nvPr/>
        </p:nvSpPr>
        <p:spPr>
          <a:xfrm>
            <a:off x="2650944" y="152400"/>
            <a:ext cx="1692456" cy="830997"/>
          </a:xfrm>
          <a:prstGeom prst="rect">
            <a:avLst/>
          </a:prstGeom>
          <a:solidFill>
            <a:schemeClr val="bg1"/>
          </a:solidFill>
        </p:spPr>
        <p:txBody>
          <a:bodyPr wrap="square" rtlCol="0">
            <a:spAutoFit/>
          </a:bodyPr>
          <a:lstStyle/>
          <a:p>
            <a:pPr algn="ctr"/>
            <a:r>
              <a:rPr lang="en-US" sz="2400" b="1" dirty="0"/>
              <a:t>develop</a:t>
            </a:r>
          </a:p>
          <a:p>
            <a:pPr algn="ctr"/>
            <a:r>
              <a:rPr lang="en-US" sz="2400" dirty="0"/>
              <a:t>(unstable)</a:t>
            </a:r>
          </a:p>
        </p:txBody>
      </p:sp>
      <p:sp>
        <p:nvSpPr>
          <p:cNvPr id="29" name="TextBox 28"/>
          <p:cNvSpPr txBox="1"/>
          <p:nvPr/>
        </p:nvSpPr>
        <p:spPr>
          <a:xfrm>
            <a:off x="4372552" y="141965"/>
            <a:ext cx="1266248" cy="830997"/>
          </a:xfrm>
          <a:prstGeom prst="rect">
            <a:avLst/>
          </a:prstGeom>
          <a:solidFill>
            <a:schemeClr val="bg1"/>
          </a:solidFill>
        </p:spPr>
        <p:txBody>
          <a:bodyPr wrap="square" rtlCol="0">
            <a:spAutoFit/>
          </a:bodyPr>
          <a:lstStyle/>
          <a:p>
            <a:pPr algn="ctr"/>
            <a:r>
              <a:rPr lang="en-US" sz="2400" dirty="0"/>
              <a:t>release</a:t>
            </a:r>
          </a:p>
          <a:p>
            <a:pPr algn="ctr"/>
            <a:r>
              <a:rPr lang="en-US" sz="2400" dirty="0"/>
              <a:t>branch</a:t>
            </a:r>
          </a:p>
        </p:txBody>
      </p:sp>
      <p:sp>
        <p:nvSpPr>
          <p:cNvPr id="30" name="TextBox 29"/>
          <p:cNvSpPr txBox="1"/>
          <p:nvPr/>
        </p:nvSpPr>
        <p:spPr>
          <a:xfrm>
            <a:off x="5943901" y="304800"/>
            <a:ext cx="1295099" cy="559963"/>
          </a:xfrm>
          <a:prstGeom prst="rect">
            <a:avLst/>
          </a:prstGeom>
          <a:solidFill>
            <a:schemeClr val="bg1"/>
          </a:solidFill>
        </p:spPr>
        <p:txBody>
          <a:bodyPr wrap="square" rtlCol="0">
            <a:spAutoFit/>
          </a:bodyPr>
          <a:lstStyle/>
          <a:p>
            <a:pPr algn="ctr"/>
            <a:r>
              <a:rPr lang="en-US" sz="2400" dirty="0"/>
              <a:t>hotfixes</a:t>
            </a:r>
          </a:p>
          <a:p>
            <a:pPr algn="ctr"/>
            <a:endParaRPr lang="en-US" sz="2400" dirty="0"/>
          </a:p>
        </p:txBody>
      </p:sp>
      <p:sp>
        <p:nvSpPr>
          <p:cNvPr id="31" name="TextBox 30"/>
          <p:cNvSpPr txBox="1"/>
          <p:nvPr/>
        </p:nvSpPr>
        <p:spPr>
          <a:xfrm>
            <a:off x="7594269" y="152400"/>
            <a:ext cx="1321131" cy="886032"/>
          </a:xfrm>
          <a:prstGeom prst="rect">
            <a:avLst/>
          </a:prstGeom>
          <a:solidFill>
            <a:schemeClr val="bg1"/>
          </a:solidFill>
        </p:spPr>
        <p:txBody>
          <a:bodyPr wrap="square" rtlCol="0">
            <a:spAutoFit/>
          </a:bodyPr>
          <a:lstStyle/>
          <a:p>
            <a:pPr algn="ctr"/>
            <a:r>
              <a:rPr lang="en-US" sz="2400" b="1" dirty="0"/>
              <a:t>master</a:t>
            </a:r>
          </a:p>
          <a:p>
            <a:pPr algn="ctr"/>
            <a:r>
              <a:rPr lang="en-US" sz="2400" dirty="0"/>
              <a:t>(stable)</a:t>
            </a:r>
          </a:p>
        </p:txBody>
      </p:sp>
      <p:sp>
        <p:nvSpPr>
          <p:cNvPr id="152" name="Rounded Rectangular Callout 151"/>
          <p:cNvSpPr/>
          <p:nvPr/>
        </p:nvSpPr>
        <p:spPr bwMode="auto">
          <a:xfrm>
            <a:off x="4282962" y="2732287"/>
            <a:ext cx="1061496" cy="448502"/>
          </a:xfrm>
          <a:prstGeom prst="wedgeRoundRectCallout">
            <a:avLst>
              <a:gd name="adj1" fmla="val -1088"/>
              <a:gd name="adj2" fmla="val 90112"/>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lang="en-US" sz="1000" b="1" dirty="0">
                <a:solidFill>
                  <a:schemeClr val="bg1"/>
                </a:solidFill>
                <a:latin typeface="Arial" charset="0"/>
              </a:rPr>
              <a:t>Start of release branch for 1.1.0</a:t>
            </a:r>
            <a:endParaRPr kumimoji="0" lang="en-US" sz="1000" b="1" i="0" u="none" strike="noStrike" cap="none" normalizeH="0" baseline="0" dirty="0">
              <a:ln>
                <a:noFill/>
              </a:ln>
              <a:solidFill>
                <a:schemeClr val="bg1"/>
              </a:solidFill>
              <a:effectLst/>
              <a:latin typeface="Arial" charset="0"/>
            </a:endParaRPr>
          </a:p>
        </p:txBody>
      </p:sp>
      <p:sp>
        <p:nvSpPr>
          <p:cNvPr id="153" name="Oval 152"/>
          <p:cNvSpPr/>
          <p:nvPr/>
        </p:nvSpPr>
        <p:spPr bwMode="auto">
          <a:xfrm flipV="1">
            <a:off x="4833816" y="3361444"/>
            <a:ext cx="223128" cy="223177"/>
          </a:xfrm>
          <a:prstGeom prst="ellipse">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4" name="Straight Arrow Connector 153"/>
          <p:cNvCxnSpPr>
            <a:stCxn id="153" idx="0"/>
            <a:endCxn id="155" idx="4"/>
          </p:cNvCxnSpPr>
          <p:nvPr/>
        </p:nvCxnSpPr>
        <p:spPr bwMode="auto">
          <a:xfrm>
            <a:off x="4945380" y="3584621"/>
            <a:ext cx="0" cy="20115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55" name="Oval 154"/>
          <p:cNvSpPr/>
          <p:nvPr/>
        </p:nvSpPr>
        <p:spPr bwMode="auto">
          <a:xfrm flipV="1">
            <a:off x="4833816" y="3785771"/>
            <a:ext cx="223128" cy="223177"/>
          </a:xfrm>
          <a:prstGeom prst="ellipse">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6" name="Straight Arrow Connector 155"/>
          <p:cNvCxnSpPr>
            <a:stCxn id="117" idx="6"/>
            <a:endCxn id="153" idx="2"/>
          </p:cNvCxnSpPr>
          <p:nvPr/>
        </p:nvCxnSpPr>
        <p:spPr bwMode="auto">
          <a:xfrm>
            <a:off x="3804528" y="3153203"/>
            <a:ext cx="1029288" cy="319829"/>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045" name="8-Point Star 1044"/>
          <p:cNvSpPr/>
          <p:nvPr/>
        </p:nvSpPr>
        <p:spPr bwMode="auto">
          <a:xfrm rot="1822172">
            <a:off x="2345009" y="5866125"/>
            <a:ext cx="2327915" cy="951842"/>
          </a:xfrm>
          <a:prstGeom prst="star8">
            <a:avLst/>
          </a:prstGeom>
          <a:solidFill>
            <a:schemeClr val="accent4">
              <a:lumMod val="90000"/>
              <a:lumOff val="1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Arial" charset="0"/>
              </a:rPr>
              <a:t>Jenkins</a:t>
            </a:r>
          </a:p>
          <a:p>
            <a:pPr marL="0" marR="0" indent="0" algn="ctr" defTabSz="914400" rtl="0" eaLnBrk="0" fontAlgn="base" latinLnBrk="0" hangingPunct="0">
              <a:lnSpc>
                <a:spcPct val="100000"/>
              </a:lnSpc>
              <a:spcBef>
                <a:spcPct val="0"/>
              </a:spcBef>
              <a:spcAft>
                <a:spcPct val="0"/>
              </a:spcAft>
              <a:buClrTx/>
              <a:buSzTx/>
              <a:buFontTx/>
              <a:buNone/>
              <a:tabLst/>
            </a:pPr>
            <a:r>
              <a:rPr lang="en-US" sz="2400" b="1" dirty="0">
                <a:solidFill>
                  <a:schemeClr val="bg1"/>
                </a:solidFill>
                <a:latin typeface="Arial" charset="0"/>
              </a:rPr>
              <a:t>snapshots</a:t>
            </a:r>
            <a:endParaRPr kumimoji="0" lang="en-US" sz="2400" b="1" i="0" u="none" strike="noStrike" cap="none" normalizeH="0" baseline="0" dirty="0">
              <a:ln>
                <a:noFill/>
              </a:ln>
              <a:solidFill>
                <a:schemeClr val="bg1"/>
              </a:solidFill>
              <a:effectLst/>
              <a:latin typeface="Arial" charset="0"/>
            </a:endParaRPr>
          </a:p>
        </p:txBody>
      </p:sp>
      <p:sp>
        <p:nvSpPr>
          <p:cNvPr id="163" name="8-Point Star 162"/>
          <p:cNvSpPr/>
          <p:nvPr/>
        </p:nvSpPr>
        <p:spPr bwMode="auto">
          <a:xfrm rot="1820493">
            <a:off x="6052255" y="5850782"/>
            <a:ext cx="1923896" cy="951842"/>
          </a:xfrm>
          <a:prstGeom prst="star8">
            <a:avLst/>
          </a:prstGeom>
          <a:solidFill>
            <a:schemeClr val="accent4">
              <a:lumMod val="90000"/>
              <a:lumOff val="1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400" b="1" dirty="0">
                <a:solidFill>
                  <a:schemeClr val="bg1"/>
                </a:solidFill>
                <a:latin typeface="Arial" charset="0"/>
              </a:rPr>
              <a:t>Jenkins</a:t>
            </a:r>
          </a:p>
          <a:p>
            <a:pPr algn="ctr" eaLnBrk="0" fontAlgn="base" hangingPunct="0">
              <a:spcBef>
                <a:spcPct val="0"/>
              </a:spcBef>
              <a:spcAft>
                <a:spcPct val="0"/>
              </a:spcAft>
            </a:pPr>
            <a:r>
              <a:rPr lang="en-US" sz="2400" b="1" dirty="0">
                <a:solidFill>
                  <a:schemeClr val="bg1"/>
                </a:solidFill>
                <a:latin typeface="Arial" charset="0"/>
              </a:rPr>
              <a:t>releases</a:t>
            </a:r>
          </a:p>
        </p:txBody>
      </p:sp>
      <p:sp>
        <p:nvSpPr>
          <p:cNvPr id="166" name="Rounded Rectangular Callout 165"/>
          <p:cNvSpPr/>
          <p:nvPr/>
        </p:nvSpPr>
        <p:spPr bwMode="auto">
          <a:xfrm>
            <a:off x="5281038" y="3636005"/>
            <a:ext cx="891162" cy="481609"/>
          </a:xfrm>
          <a:prstGeom prst="wedgeRoundRectCallout">
            <a:avLst>
              <a:gd name="adj1" fmla="val -70268"/>
              <a:gd name="adj2" fmla="val -3406"/>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lang="en-US" sz="1000" b="1" dirty="0">
                <a:solidFill>
                  <a:schemeClr val="bg1"/>
                </a:solidFill>
                <a:latin typeface="Arial" charset="0"/>
              </a:rPr>
              <a:t>Bug fixes go directly on ‘release’</a:t>
            </a:r>
            <a:endParaRPr kumimoji="0" lang="en-US" sz="1000" b="1" i="0" u="none" strike="noStrike" cap="none" normalizeH="0" baseline="0" dirty="0">
              <a:ln>
                <a:noFill/>
              </a:ln>
              <a:solidFill>
                <a:schemeClr val="bg1"/>
              </a:solidFill>
              <a:effectLst/>
              <a:latin typeface="Arial" charset="0"/>
            </a:endParaRPr>
          </a:p>
        </p:txBody>
      </p:sp>
      <p:cxnSp>
        <p:nvCxnSpPr>
          <p:cNvPr id="167" name="Straight Arrow Connector 166"/>
          <p:cNvCxnSpPr>
            <a:stCxn id="131" idx="0"/>
            <a:endCxn id="168" idx="4"/>
          </p:cNvCxnSpPr>
          <p:nvPr/>
        </p:nvCxnSpPr>
        <p:spPr bwMode="auto">
          <a:xfrm>
            <a:off x="3698436" y="4142019"/>
            <a:ext cx="5679" cy="336431"/>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68" name="Oval 167"/>
          <p:cNvSpPr/>
          <p:nvPr/>
        </p:nvSpPr>
        <p:spPr bwMode="auto">
          <a:xfrm flipV="1">
            <a:off x="3592551" y="4478450"/>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71" name="Straight Arrow Connector 170"/>
          <p:cNvCxnSpPr>
            <a:stCxn id="155" idx="0"/>
            <a:endCxn id="172" idx="4"/>
          </p:cNvCxnSpPr>
          <p:nvPr/>
        </p:nvCxnSpPr>
        <p:spPr bwMode="auto">
          <a:xfrm>
            <a:off x="4945380" y="4008948"/>
            <a:ext cx="10356" cy="213441"/>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72" name="Oval 171"/>
          <p:cNvSpPr/>
          <p:nvPr/>
        </p:nvSpPr>
        <p:spPr bwMode="auto">
          <a:xfrm flipV="1">
            <a:off x="4844172" y="4222389"/>
            <a:ext cx="223128" cy="223177"/>
          </a:xfrm>
          <a:prstGeom prst="ellipse">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74" name="Straight Arrow Connector 173"/>
          <p:cNvCxnSpPr>
            <a:stCxn id="172" idx="2"/>
            <a:endCxn id="168" idx="5"/>
          </p:cNvCxnSpPr>
          <p:nvPr/>
        </p:nvCxnSpPr>
        <p:spPr bwMode="auto">
          <a:xfrm flipH="1">
            <a:off x="3783003" y="4333977"/>
            <a:ext cx="1061169" cy="177157"/>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177" name="Straight Arrow Connector 176"/>
          <p:cNvCxnSpPr>
            <a:stCxn id="155" idx="2"/>
            <a:endCxn id="131" idx="6"/>
          </p:cNvCxnSpPr>
          <p:nvPr/>
        </p:nvCxnSpPr>
        <p:spPr bwMode="auto">
          <a:xfrm flipH="1">
            <a:off x="3810000" y="3897359"/>
            <a:ext cx="1023816" cy="133071"/>
          </a:xfrm>
          <a:prstGeom prst="straightConnector1">
            <a:avLst/>
          </a:prstGeom>
          <a:solidFill>
            <a:schemeClr val="accent2"/>
          </a:solidFill>
          <a:ln w="15875" cap="flat" cmpd="sng" algn="ctr">
            <a:solidFill>
              <a:schemeClr val="bg2">
                <a:lumMod val="75000"/>
              </a:schemeClr>
            </a:solidFill>
            <a:prstDash val="solid"/>
            <a:round/>
            <a:headEnd type="none" w="med" len="med"/>
            <a:tailEnd type="stealth" w="lg" len="lg"/>
          </a:ln>
          <a:effectLst/>
        </p:spPr>
      </p:cxnSp>
      <p:sp>
        <p:nvSpPr>
          <p:cNvPr id="180" name="Rounded Rectangular Callout 179"/>
          <p:cNvSpPr/>
          <p:nvPr/>
        </p:nvSpPr>
        <p:spPr bwMode="auto">
          <a:xfrm>
            <a:off x="2333172" y="3290916"/>
            <a:ext cx="1064823" cy="698140"/>
          </a:xfrm>
          <a:prstGeom prst="wedgeRoundRectCallout">
            <a:avLst>
              <a:gd name="adj1" fmla="val 68089"/>
              <a:gd name="adj2" fmla="val 41368"/>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lang="en-US" sz="900" b="1" dirty="0">
                <a:solidFill>
                  <a:schemeClr val="bg1"/>
                </a:solidFill>
                <a:latin typeface="Arial" charset="0"/>
              </a:rPr>
              <a:t>Bug fixes from ‘release’ are continuously merged back into ‘develop’</a:t>
            </a:r>
            <a:endParaRPr kumimoji="0" lang="en-US" sz="900" b="1" i="0" u="none" strike="noStrike" cap="none" normalizeH="0" baseline="0" dirty="0">
              <a:ln>
                <a:noFill/>
              </a:ln>
              <a:solidFill>
                <a:schemeClr val="bg1"/>
              </a:solidFill>
              <a:effectLst/>
              <a:latin typeface="Arial" charset="0"/>
            </a:endParaRPr>
          </a:p>
        </p:txBody>
      </p:sp>
      <p:sp>
        <p:nvSpPr>
          <p:cNvPr id="185" name="Oval 184"/>
          <p:cNvSpPr/>
          <p:nvPr/>
        </p:nvSpPr>
        <p:spPr bwMode="auto">
          <a:xfrm flipV="1">
            <a:off x="8458201" y="4603661"/>
            <a:ext cx="223128" cy="223177"/>
          </a:xfrm>
          <a:prstGeom prst="ellipse">
            <a:avLst/>
          </a:prstGeom>
          <a:solidFill>
            <a:srgbClr val="00B0F0"/>
          </a:solidFill>
          <a:ln w="9525"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en-US" sz="1200" b="1" dirty="0" err="1">
              <a:latin typeface="Arial" charset="0"/>
            </a:endParaRPr>
          </a:p>
        </p:txBody>
      </p:sp>
      <p:cxnSp>
        <p:nvCxnSpPr>
          <p:cNvPr id="186" name="Straight Arrow Connector 185"/>
          <p:cNvCxnSpPr>
            <a:stCxn id="172" idx="6"/>
            <a:endCxn id="185" idx="2"/>
          </p:cNvCxnSpPr>
          <p:nvPr/>
        </p:nvCxnSpPr>
        <p:spPr bwMode="auto">
          <a:xfrm>
            <a:off x="5067300" y="4333977"/>
            <a:ext cx="3390901" cy="381272"/>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95" name="Oval 194"/>
          <p:cNvSpPr/>
          <p:nvPr/>
        </p:nvSpPr>
        <p:spPr bwMode="auto">
          <a:xfrm flipV="1">
            <a:off x="6810085" y="4873477"/>
            <a:ext cx="223128" cy="223177"/>
          </a:xfrm>
          <a:prstGeom prst="ellipse">
            <a:avLst/>
          </a:prstGeom>
          <a:solidFill>
            <a:srgbClr val="FF808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197" name="Rounded Rectangular Callout 196"/>
          <p:cNvSpPr/>
          <p:nvPr/>
        </p:nvSpPr>
        <p:spPr bwMode="auto">
          <a:xfrm>
            <a:off x="6019800" y="5169882"/>
            <a:ext cx="787549" cy="476839"/>
          </a:xfrm>
          <a:prstGeom prst="wedgeRoundRectCallout">
            <a:avLst>
              <a:gd name="adj1" fmla="val 45687"/>
              <a:gd name="adj2" fmla="val -71976"/>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lang="en-US" sz="1000" b="1" dirty="0">
                <a:solidFill>
                  <a:schemeClr val="bg1"/>
                </a:solidFill>
                <a:latin typeface="Arial" charset="0"/>
              </a:rPr>
              <a:t>Severe bug fixed</a:t>
            </a:r>
            <a:br>
              <a:rPr lang="en-US" sz="1000" b="1" dirty="0">
                <a:solidFill>
                  <a:schemeClr val="bg1"/>
                </a:solidFill>
                <a:latin typeface="Arial" charset="0"/>
              </a:rPr>
            </a:br>
            <a:r>
              <a:rPr lang="en-US" sz="1000" b="1" dirty="0">
                <a:solidFill>
                  <a:schemeClr val="bg1"/>
                </a:solidFill>
                <a:latin typeface="Arial" charset="0"/>
              </a:rPr>
              <a:t>hotfix 1.1.1</a:t>
            </a:r>
            <a:endParaRPr kumimoji="0" lang="en-US" sz="1000" b="1" i="0" u="none" strike="noStrike" cap="none" normalizeH="0" baseline="0" dirty="0">
              <a:ln>
                <a:noFill/>
              </a:ln>
              <a:solidFill>
                <a:schemeClr val="bg1"/>
              </a:solidFill>
              <a:effectLst/>
              <a:latin typeface="Arial" charset="0"/>
            </a:endParaRPr>
          </a:p>
        </p:txBody>
      </p:sp>
      <p:cxnSp>
        <p:nvCxnSpPr>
          <p:cNvPr id="198" name="Straight Arrow Connector 197"/>
          <p:cNvCxnSpPr>
            <a:stCxn id="195" idx="6"/>
            <a:endCxn id="201" idx="2"/>
          </p:cNvCxnSpPr>
          <p:nvPr/>
        </p:nvCxnSpPr>
        <p:spPr bwMode="auto">
          <a:xfrm>
            <a:off x="7033213" y="4985065"/>
            <a:ext cx="1434513" cy="292144"/>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201" name="Oval 200"/>
          <p:cNvSpPr/>
          <p:nvPr/>
        </p:nvSpPr>
        <p:spPr bwMode="auto">
          <a:xfrm flipV="1">
            <a:off x="8467726" y="5165621"/>
            <a:ext cx="223128" cy="223177"/>
          </a:xfrm>
          <a:prstGeom prst="ellipse">
            <a:avLst/>
          </a:prstGeom>
          <a:solidFill>
            <a:srgbClr val="00B0F0"/>
          </a:solidFill>
          <a:ln w="9525"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en-US" sz="1200" b="1" dirty="0" err="1">
              <a:latin typeface="Arial" charset="0"/>
            </a:endParaRPr>
          </a:p>
        </p:txBody>
      </p:sp>
      <p:cxnSp>
        <p:nvCxnSpPr>
          <p:cNvPr id="203" name="Straight Arrow Connector 202"/>
          <p:cNvCxnSpPr>
            <a:stCxn id="185" idx="2"/>
            <a:endCxn id="195" idx="6"/>
          </p:cNvCxnSpPr>
          <p:nvPr/>
        </p:nvCxnSpPr>
        <p:spPr bwMode="auto">
          <a:xfrm flipH="1">
            <a:off x="7033213" y="4715249"/>
            <a:ext cx="1424988" cy="269816"/>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206" name="Straight Arrow Connector 205"/>
          <p:cNvCxnSpPr>
            <a:stCxn id="195" idx="2"/>
            <a:endCxn id="129" idx="6"/>
          </p:cNvCxnSpPr>
          <p:nvPr/>
        </p:nvCxnSpPr>
        <p:spPr bwMode="auto">
          <a:xfrm flipH="1">
            <a:off x="3810878" y="4985065"/>
            <a:ext cx="2999207" cy="35965"/>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58" name="TextBox 157"/>
          <p:cNvSpPr txBox="1"/>
          <p:nvPr/>
        </p:nvSpPr>
        <p:spPr>
          <a:xfrm>
            <a:off x="4495800" y="5979691"/>
            <a:ext cx="1581880" cy="584775"/>
          </a:xfrm>
          <a:prstGeom prst="rect">
            <a:avLst/>
          </a:prstGeom>
          <a:noFill/>
        </p:spPr>
        <p:txBody>
          <a:bodyPr wrap="square" rtlCol="0">
            <a:spAutoFit/>
          </a:bodyPr>
          <a:lstStyle/>
          <a:p>
            <a:r>
              <a:rPr lang="en-US" sz="3200" b="1" dirty="0" err="1"/>
              <a:t>Gitflow</a:t>
            </a:r>
            <a:endParaRPr lang="en-US" sz="3200" b="1" dirty="0"/>
          </a:p>
        </p:txBody>
      </p:sp>
      <p:cxnSp>
        <p:nvCxnSpPr>
          <p:cNvPr id="27" name="Straight Arrow Connector 26"/>
          <p:cNvCxnSpPr/>
          <p:nvPr/>
        </p:nvCxnSpPr>
        <p:spPr bwMode="auto">
          <a:xfrm flipH="1">
            <a:off x="8576554" y="1060014"/>
            <a:ext cx="4192" cy="188016"/>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211" name="Straight Arrow Connector 210"/>
          <p:cNvCxnSpPr>
            <a:stCxn id="105" idx="7"/>
            <a:endCxn id="212" idx="3"/>
          </p:cNvCxnSpPr>
          <p:nvPr/>
        </p:nvCxnSpPr>
        <p:spPr bwMode="auto">
          <a:xfrm>
            <a:off x="1341072" y="4644346"/>
            <a:ext cx="2287634" cy="931647"/>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212" name="Oval 211"/>
          <p:cNvSpPr/>
          <p:nvPr/>
        </p:nvSpPr>
        <p:spPr bwMode="auto">
          <a:xfrm flipV="1">
            <a:off x="3596030" y="5543309"/>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en-US" sz="1200" b="1" dirty="0" err="1">
              <a:latin typeface="Arial" charset="0"/>
            </a:endParaRPr>
          </a:p>
        </p:txBody>
      </p:sp>
      <p:cxnSp>
        <p:nvCxnSpPr>
          <p:cNvPr id="216" name="Straight Arrow Connector 215"/>
          <p:cNvCxnSpPr>
            <a:stCxn id="129" idx="0"/>
            <a:endCxn id="212" idx="4"/>
          </p:cNvCxnSpPr>
          <p:nvPr/>
        </p:nvCxnSpPr>
        <p:spPr bwMode="auto">
          <a:xfrm>
            <a:off x="3699314" y="5132619"/>
            <a:ext cx="8280" cy="41069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222" name="Straight Arrow Connector 221"/>
          <p:cNvCxnSpPr>
            <a:stCxn id="212" idx="6"/>
            <a:endCxn id="223" idx="2"/>
          </p:cNvCxnSpPr>
          <p:nvPr/>
        </p:nvCxnSpPr>
        <p:spPr bwMode="auto">
          <a:xfrm>
            <a:off x="3819158" y="5654897"/>
            <a:ext cx="4639042" cy="90635"/>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223" name="Oval 222"/>
          <p:cNvSpPr/>
          <p:nvPr/>
        </p:nvSpPr>
        <p:spPr bwMode="auto">
          <a:xfrm flipV="1">
            <a:off x="8458200" y="5633944"/>
            <a:ext cx="223128" cy="223177"/>
          </a:xfrm>
          <a:prstGeom prst="ellipse">
            <a:avLst/>
          </a:prstGeom>
          <a:solidFill>
            <a:srgbClr val="00B0F0"/>
          </a:solidFill>
          <a:ln w="9525"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en-US" sz="1200" b="1" dirty="0" err="1">
              <a:latin typeface="Arial" charset="0"/>
            </a:endParaRPr>
          </a:p>
        </p:txBody>
      </p:sp>
      <p:cxnSp>
        <p:nvCxnSpPr>
          <p:cNvPr id="226" name="Straight Arrow Connector 225"/>
          <p:cNvCxnSpPr>
            <a:stCxn id="32" idx="0"/>
            <a:endCxn id="185" idx="4"/>
          </p:cNvCxnSpPr>
          <p:nvPr/>
        </p:nvCxnSpPr>
        <p:spPr bwMode="auto">
          <a:xfrm flipH="1">
            <a:off x="8569765" y="1443120"/>
            <a:ext cx="6789" cy="3160541"/>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229" name="Straight Arrow Connector 228"/>
          <p:cNvCxnSpPr>
            <a:stCxn id="185" idx="0"/>
            <a:endCxn id="201" idx="4"/>
          </p:cNvCxnSpPr>
          <p:nvPr/>
        </p:nvCxnSpPr>
        <p:spPr bwMode="auto">
          <a:xfrm>
            <a:off x="8569765" y="4826838"/>
            <a:ext cx="9525" cy="338783"/>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235" name="Straight Arrow Connector 234"/>
          <p:cNvCxnSpPr>
            <a:stCxn id="201" idx="0"/>
            <a:endCxn id="223" idx="4"/>
          </p:cNvCxnSpPr>
          <p:nvPr/>
        </p:nvCxnSpPr>
        <p:spPr bwMode="auto">
          <a:xfrm flipH="1">
            <a:off x="8569764" y="5388798"/>
            <a:ext cx="9526" cy="245146"/>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81" name="Slide Number Placeholder 3"/>
          <p:cNvSpPr txBox="1">
            <a:spLocks/>
          </p:cNvSpPr>
          <p:nvPr/>
        </p:nvSpPr>
        <p:spPr>
          <a:xfrm>
            <a:off x="7924800" y="623278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7221C50-C38F-470E-8793-092B67B46FF9}" type="slidenum">
              <a:rPr lang="en-US" sz="1200" smtClean="0">
                <a:solidFill>
                  <a:schemeClr val="tx2">
                    <a:lumMod val="50000"/>
                    <a:lumOff val="50000"/>
                  </a:schemeClr>
                </a:solidFill>
                <a:latin typeface="Calibri" panose="020F0502020204030204" pitchFamily="34" charset="0"/>
              </a:rPr>
              <a:pPr algn="r"/>
              <a:t>40</a:t>
            </a:fld>
            <a:endParaRPr lang="en-US" sz="1200" dirty="0">
              <a:solidFill>
                <a:schemeClr val="tx2">
                  <a:lumMod val="50000"/>
                  <a:lumOff val="50000"/>
                </a:schemeClr>
              </a:solidFill>
              <a:latin typeface="Calibri" panose="020F0502020204030204" pitchFamily="34" charset="0"/>
            </a:endParaRPr>
          </a:p>
        </p:txBody>
      </p:sp>
      <p:sp>
        <p:nvSpPr>
          <p:cNvPr id="82" name="Rounded Rectangular Callout 81"/>
          <p:cNvSpPr/>
          <p:nvPr/>
        </p:nvSpPr>
        <p:spPr bwMode="auto">
          <a:xfrm>
            <a:off x="4813710" y="3489472"/>
            <a:ext cx="3352800" cy="1602025"/>
          </a:xfrm>
          <a:prstGeom prst="wedgeRoundRectCallout">
            <a:avLst>
              <a:gd name="adj1" fmla="val 61429"/>
              <a:gd name="adj2" fmla="val 59622"/>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lang="en-US" sz="2400" b="1" dirty="0">
                <a:solidFill>
                  <a:schemeClr val="bg1"/>
                </a:solidFill>
                <a:latin typeface="Arial" charset="0"/>
              </a:rPr>
              <a:t>Create Tag 1.1.1 </a:t>
            </a:r>
          </a:p>
          <a:p>
            <a:pPr marL="0" marR="0" indent="0" algn="ctr" defTabSz="91440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Arial" charset="0"/>
              </a:rPr>
              <a:t>(Patch release)</a:t>
            </a:r>
          </a:p>
        </p:txBody>
      </p:sp>
    </p:spTree>
    <p:extLst>
      <p:ext uri="{BB962C8B-B14F-4D97-AF65-F5344CB8AC3E}">
        <p14:creationId xmlns:p14="http://schemas.microsoft.com/office/powerpoint/2010/main" val="17779731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right)">
                                      <p:cBhvr>
                                        <p:cTn id="15" dur="500"/>
                                        <p:tgtEl>
                                          <p:spTgt spid="37"/>
                                        </p:tgtEl>
                                      </p:cBhvr>
                                    </p:animEffect>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p:cTn id="19" dur="250" fill="hold"/>
                                        <p:tgtEl>
                                          <p:spTgt spid="47"/>
                                        </p:tgtEl>
                                        <p:attrNameLst>
                                          <p:attrName>ppt_w</p:attrName>
                                        </p:attrNameLst>
                                      </p:cBhvr>
                                      <p:tavLst>
                                        <p:tav tm="0">
                                          <p:val>
                                            <p:fltVal val="0"/>
                                          </p:val>
                                        </p:tav>
                                        <p:tav tm="100000">
                                          <p:val>
                                            <p:strVal val="#ppt_w"/>
                                          </p:val>
                                        </p:tav>
                                      </p:tavLst>
                                    </p:anim>
                                    <p:anim calcmode="lin" valueType="num">
                                      <p:cBhvr>
                                        <p:cTn id="20" dur="250" fill="hold"/>
                                        <p:tgtEl>
                                          <p:spTgt spid="47"/>
                                        </p:tgtEl>
                                        <p:attrNameLst>
                                          <p:attrName>ppt_h</p:attrName>
                                        </p:attrNameLst>
                                      </p:cBhvr>
                                      <p:tavLst>
                                        <p:tav tm="0">
                                          <p:val>
                                            <p:fltVal val="0"/>
                                          </p:val>
                                        </p:tav>
                                        <p:tav tm="100000">
                                          <p:val>
                                            <p:strVal val="#ppt_h"/>
                                          </p:val>
                                        </p:tav>
                                      </p:tavLst>
                                    </p:anim>
                                    <p:animEffect transition="in" filter="fade">
                                      <p:cBhvr>
                                        <p:cTn id="21" dur="250"/>
                                        <p:tgtEl>
                                          <p:spTgt spid="4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right)">
                                      <p:cBhvr>
                                        <p:cTn id="26" dur="500"/>
                                        <p:tgtEl>
                                          <p:spTgt spid="6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250"/>
                                        <p:tgtEl>
                                          <p:spTgt spid="60"/>
                                        </p:tgtEl>
                                      </p:cBhvr>
                                    </p:animEffect>
                                  </p:childTnLst>
                                </p:cTn>
                              </p:par>
                            </p:childTnLst>
                          </p:cTn>
                        </p:par>
                        <p:par>
                          <p:cTn id="30" fill="hold">
                            <p:stCondLst>
                              <p:cond delay="500"/>
                            </p:stCondLst>
                            <p:childTnLst>
                              <p:par>
                                <p:cTn id="31" presetID="53" presetClass="entr" presetSubtype="16" fill="hold" grpId="0" nodeType="afterEffect">
                                  <p:stCondLst>
                                    <p:cond delay="0"/>
                                  </p:stCondLst>
                                  <p:childTnLst>
                                    <p:set>
                                      <p:cBhvr>
                                        <p:cTn id="32" dur="1" fill="hold">
                                          <p:stCondLst>
                                            <p:cond delay="0"/>
                                          </p:stCondLst>
                                        </p:cTn>
                                        <p:tgtEl>
                                          <p:spTgt spid="71"/>
                                        </p:tgtEl>
                                        <p:attrNameLst>
                                          <p:attrName>style.visibility</p:attrName>
                                        </p:attrNameLst>
                                      </p:cBhvr>
                                      <p:to>
                                        <p:strVal val="visible"/>
                                      </p:to>
                                    </p:set>
                                    <p:anim calcmode="lin" valueType="num">
                                      <p:cBhvr>
                                        <p:cTn id="33" dur="250" fill="hold"/>
                                        <p:tgtEl>
                                          <p:spTgt spid="71"/>
                                        </p:tgtEl>
                                        <p:attrNameLst>
                                          <p:attrName>ppt_w</p:attrName>
                                        </p:attrNameLst>
                                      </p:cBhvr>
                                      <p:tavLst>
                                        <p:tav tm="0">
                                          <p:val>
                                            <p:fltVal val="0"/>
                                          </p:val>
                                        </p:tav>
                                        <p:tav tm="100000">
                                          <p:val>
                                            <p:strVal val="#ppt_w"/>
                                          </p:val>
                                        </p:tav>
                                      </p:tavLst>
                                    </p:anim>
                                    <p:anim calcmode="lin" valueType="num">
                                      <p:cBhvr>
                                        <p:cTn id="34" dur="250" fill="hold"/>
                                        <p:tgtEl>
                                          <p:spTgt spid="71"/>
                                        </p:tgtEl>
                                        <p:attrNameLst>
                                          <p:attrName>ppt_h</p:attrName>
                                        </p:attrNameLst>
                                      </p:cBhvr>
                                      <p:tavLst>
                                        <p:tav tm="0">
                                          <p:val>
                                            <p:fltVal val="0"/>
                                          </p:val>
                                        </p:tav>
                                        <p:tav tm="100000">
                                          <p:val>
                                            <p:strVal val="#ppt_h"/>
                                          </p:val>
                                        </p:tav>
                                      </p:tavLst>
                                    </p:anim>
                                    <p:animEffect transition="in" filter="fade">
                                      <p:cBhvr>
                                        <p:cTn id="35" dur="250"/>
                                        <p:tgtEl>
                                          <p:spTgt spid="7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wipe(up)">
                                      <p:cBhvr>
                                        <p:cTn id="40" dur="500"/>
                                        <p:tgtEl>
                                          <p:spTgt spid="72"/>
                                        </p:tgtEl>
                                      </p:cBhvr>
                                    </p:animEffect>
                                  </p:childTnLst>
                                </p:cTn>
                              </p:par>
                              <p:par>
                                <p:cTn id="41" presetID="1" presetClass="exit" presetSubtype="0" fill="hold" grpId="1" nodeType="withEffect">
                                  <p:stCondLst>
                                    <p:cond delay="0"/>
                                  </p:stCondLst>
                                  <p:childTnLst>
                                    <p:set>
                                      <p:cBhvr>
                                        <p:cTn id="42" dur="1" fill="hold">
                                          <p:stCondLst>
                                            <p:cond delay="0"/>
                                          </p:stCondLst>
                                        </p:cTn>
                                        <p:tgtEl>
                                          <p:spTgt spid="60"/>
                                        </p:tgtEl>
                                        <p:attrNameLst>
                                          <p:attrName>style.visibility</p:attrName>
                                        </p:attrNameLst>
                                      </p:cBhvr>
                                      <p:to>
                                        <p:strVal val="hidden"/>
                                      </p:to>
                                    </p:set>
                                  </p:childTnLst>
                                </p:cTn>
                              </p:par>
                              <p:par>
                                <p:cTn id="43" presetID="53" presetClass="entr" presetSubtype="16"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anim calcmode="lin" valueType="num">
                                      <p:cBhvr>
                                        <p:cTn id="45" dur="250" fill="hold"/>
                                        <p:tgtEl>
                                          <p:spTgt spid="73"/>
                                        </p:tgtEl>
                                        <p:attrNameLst>
                                          <p:attrName>ppt_w</p:attrName>
                                        </p:attrNameLst>
                                      </p:cBhvr>
                                      <p:tavLst>
                                        <p:tav tm="0">
                                          <p:val>
                                            <p:fltVal val="0"/>
                                          </p:val>
                                        </p:tav>
                                        <p:tav tm="100000">
                                          <p:val>
                                            <p:strVal val="#ppt_w"/>
                                          </p:val>
                                        </p:tav>
                                      </p:tavLst>
                                    </p:anim>
                                    <p:anim calcmode="lin" valueType="num">
                                      <p:cBhvr>
                                        <p:cTn id="46" dur="250" fill="hold"/>
                                        <p:tgtEl>
                                          <p:spTgt spid="73"/>
                                        </p:tgtEl>
                                        <p:attrNameLst>
                                          <p:attrName>ppt_h</p:attrName>
                                        </p:attrNameLst>
                                      </p:cBhvr>
                                      <p:tavLst>
                                        <p:tav tm="0">
                                          <p:val>
                                            <p:fltVal val="0"/>
                                          </p:val>
                                        </p:tav>
                                        <p:tav tm="100000">
                                          <p:val>
                                            <p:strVal val="#ppt_h"/>
                                          </p:val>
                                        </p:tav>
                                      </p:tavLst>
                                    </p:anim>
                                    <p:animEffect transition="in" filter="fade">
                                      <p:cBhvr>
                                        <p:cTn id="47" dur="250"/>
                                        <p:tgtEl>
                                          <p:spTgt spid="73"/>
                                        </p:tgtEl>
                                      </p:cBhvr>
                                    </p:animEffect>
                                  </p:childTnLst>
                                </p:cTn>
                              </p:par>
                              <p:par>
                                <p:cTn id="48" presetID="22" presetClass="entr" presetSubtype="2" fill="hold" nodeType="withEffect">
                                  <p:stCondLst>
                                    <p:cond delay="0"/>
                                  </p:stCondLst>
                                  <p:childTnLst>
                                    <p:set>
                                      <p:cBhvr>
                                        <p:cTn id="49" dur="1" fill="hold">
                                          <p:stCondLst>
                                            <p:cond delay="0"/>
                                          </p:stCondLst>
                                        </p:cTn>
                                        <p:tgtEl>
                                          <p:spTgt spid="101"/>
                                        </p:tgtEl>
                                        <p:attrNameLst>
                                          <p:attrName>style.visibility</p:attrName>
                                        </p:attrNameLst>
                                      </p:cBhvr>
                                      <p:to>
                                        <p:strVal val="visible"/>
                                      </p:to>
                                    </p:set>
                                    <p:animEffect transition="in" filter="wipe(right)">
                                      <p:cBhvr>
                                        <p:cTn id="50" dur="500"/>
                                        <p:tgtEl>
                                          <p:spTgt spid="101"/>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95"/>
                                        </p:tgtEl>
                                        <p:attrNameLst>
                                          <p:attrName>style.visibility</p:attrName>
                                        </p:attrNameLst>
                                      </p:cBhvr>
                                      <p:to>
                                        <p:strVal val="visible"/>
                                      </p:to>
                                    </p:set>
                                    <p:animEffect transition="in" filter="fade">
                                      <p:cBhvr>
                                        <p:cTn id="53" dur="250"/>
                                        <p:tgtEl>
                                          <p:spTgt spid="95"/>
                                        </p:tgtEl>
                                      </p:cBhvr>
                                    </p:animEffect>
                                  </p:childTnLst>
                                </p:cTn>
                              </p:par>
                            </p:childTnLst>
                          </p:cTn>
                        </p:par>
                        <p:par>
                          <p:cTn id="54" fill="hold">
                            <p:stCondLst>
                              <p:cond delay="750"/>
                            </p:stCondLst>
                            <p:childTnLst>
                              <p:par>
                                <p:cTn id="55" presetID="53" presetClass="entr" presetSubtype="16" fill="hold" grpId="0" nodeType="afterEffect">
                                  <p:stCondLst>
                                    <p:cond delay="0"/>
                                  </p:stCondLst>
                                  <p:childTnLst>
                                    <p:set>
                                      <p:cBhvr>
                                        <p:cTn id="56" dur="1" fill="hold">
                                          <p:stCondLst>
                                            <p:cond delay="0"/>
                                          </p:stCondLst>
                                        </p:cTn>
                                        <p:tgtEl>
                                          <p:spTgt spid="96"/>
                                        </p:tgtEl>
                                        <p:attrNameLst>
                                          <p:attrName>style.visibility</p:attrName>
                                        </p:attrNameLst>
                                      </p:cBhvr>
                                      <p:to>
                                        <p:strVal val="visible"/>
                                      </p:to>
                                    </p:set>
                                    <p:anim calcmode="lin" valueType="num">
                                      <p:cBhvr>
                                        <p:cTn id="57" dur="250" fill="hold"/>
                                        <p:tgtEl>
                                          <p:spTgt spid="96"/>
                                        </p:tgtEl>
                                        <p:attrNameLst>
                                          <p:attrName>ppt_w</p:attrName>
                                        </p:attrNameLst>
                                      </p:cBhvr>
                                      <p:tavLst>
                                        <p:tav tm="0">
                                          <p:val>
                                            <p:fltVal val="0"/>
                                          </p:val>
                                        </p:tav>
                                        <p:tav tm="100000">
                                          <p:val>
                                            <p:strVal val="#ppt_w"/>
                                          </p:val>
                                        </p:tav>
                                      </p:tavLst>
                                    </p:anim>
                                    <p:anim calcmode="lin" valueType="num">
                                      <p:cBhvr>
                                        <p:cTn id="58" dur="250" fill="hold"/>
                                        <p:tgtEl>
                                          <p:spTgt spid="96"/>
                                        </p:tgtEl>
                                        <p:attrNameLst>
                                          <p:attrName>ppt_h</p:attrName>
                                        </p:attrNameLst>
                                      </p:cBhvr>
                                      <p:tavLst>
                                        <p:tav tm="0">
                                          <p:val>
                                            <p:fltVal val="0"/>
                                          </p:val>
                                        </p:tav>
                                        <p:tav tm="100000">
                                          <p:val>
                                            <p:strVal val="#ppt_h"/>
                                          </p:val>
                                        </p:tav>
                                      </p:tavLst>
                                    </p:anim>
                                    <p:animEffect transition="in" filter="fade">
                                      <p:cBhvr>
                                        <p:cTn id="59" dur="250"/>
                                        <p:tgtEl>
                                          <p:spTgt spid="96"/>
                                        </p:tgtEl>
                                      </p:cBhvr>
                                    </p:animEffect>
                                  </p:childTnLst>
                                </p:cTn>
                              </p:par>
                              <p:par>
                                <p:cTn id="60" presetID="22" presetClass="entr" presetSubtype="1" fill="hold" nodeType="withEffect">
                                  <p:stCondLst>
                                    <p:cond delay="0"/>
                                  </p:stCondLst>
                                  <p:childTnLst>
                                    <p:set>
                                      <p:cBhvr>
                                        <p:cTn id="61" dur="1" fill="hold">
                                          <p:stCondLst>
                                            <p:cond delay="0"/>
                                          </p:stCondLst>
                                        </p:cTn>
                                        <p:tgtEl>
                                          <p:spTgt spid="97"/>
                                        </p:tgtEl>
                                        <p:attrNameLst>
                                          <p:attrName>style.visibility</p:attrName>
                                        </p:attrNameLst>
                                      </p:cBhvr>
                                      <p:to>
                                        <p:strVal val="visible"/>
                                      </p:to>
                                    </p:set>
                                    <p:animEffect transition="in" filter="wipe(up)">
                                      <p:cBhvr>
                                        <p:cTn id="62" dur="500"/>
                                        <p:tgtEl>
                                          <p:spTgt spid="97"/>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98"/>
                                        </p:tgtEl>
                                        <p:attrNameLst>
                                          <p:attrName>style.visibility</p:attrName>
                                        </p:attrNameLst>
                                      </p:cBhvr>
                                      <p:to>
                                        <p:strVal val="visible"/>
                                      </p:to>
                                    </p:set>
                                    <p:anim calcmode="lin" valueType="num">
                                      <p:cBhvr>
                                        <p:cTn id="65" dur="250" fill="hold"/>
                                        <p:tgtEl>
                                          <p:spTgt spid="98"/>
                                        </p:tgtEl>
                                        <p:attrNameLst>
                                          <p:attrName>ppt_w</p:attrName>
                                        </p:attrNameLst>
                                      </p:cBhvr>
                                      <p:tavLst>
                                        <p:tav tm="0">
                                          <p:val>
                                            <p:fltVal val="0"/>
                                          </p:val>
                                        </p:tav>
                                        <p:tav tm="100000">
                                          <p:val>
                                            <p:strVal val="#ppt_w"/>
                                          </p:val>
                                        </p:tav>
                                      </p:tavLst>
                                    </p:anim>
                                    <p:anim calcmode="lin" valueType="num">
                                      <p:cBhvr>
                                        <p:cTn id="66" dur="250" fill="hold"/>
                                        <p:tgtEl>
                                          <p:spTgt spid="98"/>
                                        </p:tgtEl>
                                        <p:attrNameLst>
                                          <p:attrName>ppt_h</p:attrName>
                                        </p:attrNameLst>
                                      </p:cBhvr>
                                      <p:tavLst>
                                        <p:tav tm="0">
                                          <p:val>
                                            <p:fltVal val="0"/>
                                          </p:val>
                                        </p:tav>
                                        <p:tav tm="100000">
                                          <p:val>
                                            <p:strVal val="#ppt_h"/>
                                          </p:val>
                                        </p:tav>
                                      </p:tavLst>
                                    </p:anim>
                                    <p:animEffect transition="in" filter="fade">
                                      <p:cBhvr>
                                        <p:cTn id="67" dur="250"/>
                                        <p:tgtEl>
                                          <p:spTgt spid="98"/>
                                        </p:tgtEl>
                                      </p:cBhvr>
                                    </p:animEffect>
                                  </p:childTnLst>
                                </p:cTn>
                              </p:par>
                            </p:childTnLst>
                          </p:cTn>
                        </p:par>
                        <p:par>
                          <p:cTn id="68" fill="hold">
                            <p:stCondLst>
                              <p:cond delay="1250"/>
                            </p:stCondLst>
                            <p:childTnLst>
                              <p:par>
                                <p:cTn id="69" presetID="53" presetClass="entr" presetSubtype="16" fill="hold" grpId="0" nodeType="afterEffect">
                                  <p:stCondLst>
                                    <p:cond delay="0"/>
                                  </p:stCondLst>
                                  <p:childTnLst>
                                    <p:set>
                                      <p:cBhvr>
                                        <p:cTn id="70" dur="1" fill="hold">
                                          <p:stCondLst>
                                            <p:cond delay="0"/>
                                          </p:stCondLst>
                                        </p:cTn>
                                        <p:tgtEl>
                                          <p:spTgt spid="100"/>
                                        </p:tgtEl>
                                        <p:attrNameLst>
                                          <p:attrName>style.visibility</p:attrName>
                                        </p:attrNameLst>
                                      </p:cBhvr>
                                      <p:to>
                                        <p:strVal val="visible"/>
                                      </p:to>
                                    </p:set>
                                    <p:anim calcmode="lin" valueType="num">
                                      <p:cBhvr>
                                        <p:cTn id="71" dur="250" fill="hold"/>
                                        <p:tgtEl>
                                          <p:spTgt spid="100"/>
                                        </p:tgtEl>
                                        <p:attrNameLst>
                                          <p:attrName>ppt_w</p:attrName>
                                        </p:attrNameLst>
                                      </p:cBhvr>
                                      <p:tavLst>
                                        <p:tav tm="0">
                                          <p:val>
                                            <p:fltVal val="0"/>
                                          </p:val>
                                        </p:tav>
                                        <p:tav tm="100000">
                                          <p:val>
                                            <p:strVal val="#ppt_w"/>
                                          </p:val>
                                        </p:tav>
                                      </p:tavLst>
                                    </p:anim>
                                    <p:anim calcmode="lin" valueType="num">
                                      <p:cBhvr>
                                        <p:cTn id="72" dur="250" fill="hold"/>
                                        <p:tgtEl>
                                          <p:spTgt spid="100"/>
                                        </p:tgtEl>
                                        <p:attrNameLst>
                                          <p:attrName>ppt_h</p:attrName>
                                        </p:attrNameLst>
                                      </p:cBhvr>
                                      <p:tavLst>
                                        <p:tav tm="0">
                                          <p:val>
                                            <p:fltVal val="0"/>
                                          </p:val>
                                        </p:tav>
                                        <p:tav tm="100000">
                                          <p:val>
                                            <p:strVal val="#ppt_h"/>
                                          </p:val>
                                        </p:tav>
                                      </p:tavLst>
                                    </p:anim>
                                    <p:animEffect transition="in" filter="fade">
                                      <p:cBhvr>
                                        <p:cTn id="73" dur="250"/>
                                        <p:tgtEl>
                                          <p:spTgt spid="100"/>
                                        </p:tgtEl>
                                      </p:cBhvr>
                                    </p:animEffect>
                                  </p:childTnLst>
                                </p:cTn>
                              </p:par>
                              <p:par>
                                <p:cTn id="74" presetID="22" presetClass="entr" presetSubtype="1" fill="hold" nodeType="withEffect">
                                  <p:stCondLst>
                                    <p:cond delay="0"/>
                                  </p:stCondLst>
                                  <p:childTnLst>
                                    <p:set>
                                      <p:cBhvr>
                                        <p:cTn id="75" dur="1" fill="hold">
                                          <p:stCondLst>
                                            <p:cond delay="0"/>
                                          </p:stCondLst>
                                        </p:cTn>
                                        <p:tgtEl>
                                          <p:spTgt spid="99"/>
                                        </p:tgtEl>
                                        <p:attrNameLst>
                                          <p:attrName>style.visibility</p:attrName>
                                        </p:attrNameLst>
                                      </p:cBhvr>
                                      <p:to>
                                        <p:strVal val="visible"/>
                                      </p:to>
                                    </p:set>
                                    <p:animEffect transition="in" filter="wipe(up)">
                                      <p:cBhvr>
                                        <p:cTn id="76" dur="500"/>
                                        <p:tgtEl>
                                          <p:spTgt spid="99"/>
                                        </p:tgtEl>
                                      </p:cBhvr>
                                    </p:animEffect>
                                  </p:childTnLst>
                                </p:cTn>
                              </p:par>
                            </p:childTnLst>
                          </p:cTn>
                        </p:par>
                        <p:par>
                          <p:cTn id="77" fill="hold">
                            <p:stCondLst>
                              <p:cond delay="1750"/>
                            </p:stCondLst>
                            <p:childTnLst>
                              <p:par>
                                <p:cTn id="78" presetID="53" presetClass="entr" presetSubtype="16" fill="hold" grpId="0" nodeType="afterEffect">
                                  <p:stCondLst>
                                    <p:cond delay="0"/>
                                  </p:stCondLst>
                                  <p:childTnLst>
                                    <p:set>
                                      <p:cBhvr>
                                        <p:cTn id="79" dur="1" fill="hold">
                                          <p:stCondLst>
                                            <p:cond delay="0"/>
                                          </p:stCondLst>
                                        </p:cTn>
                                        <p:tgtEl>
                                          <p:spTgt spid="105"/>
                                        </p:tgtEl>
                                        <p:attrNameLst>
                                          <p:attrName>style.visibility</p:attrName>
                                        </p:attrNameLst>
                                      </p:cBhvr>
                                      <p:to>
                                        <p:strVal val="visible"/>
                                      </p:to>
                                    </p:set>
                                    <p:anim calcmode="lin" valueType="num">
                                      <p:cBhvr>
                                        <p:cTn id="80" dur="250" fill="hold"/>
                                        <p:tgtEl>
                                          <p:spTgt spid="105"/>
                                        </p:tgtEl>
                                        <p:attrNameLst>
                                          <p:attrName>ppt_w</p:attrName>
                                        </p:attrNameLst>
                                      </p:cBhvr>
                                      <p:tavLst>
                                        <p:tav tm="0">
                                          <p:val>
                                            <p:fltVal val="0"/>
                                          </p:val>
                                        </p:tav>
                                        <p:tav tm="100000">
                                          <p:val>
                                            <p:strVal val="#ppt_w"/>
                                          </p:val>
                                        </p:tav>
                                      </p:tavLst>
                                    </p:anim>
                                    <p:anim calcmode="lin" valueType="num">
                                      <p:cBhvr>
                                        <p:cTn id="81" dur="250" fill="hold"/>
                                        <p:tgtEl>
                                          <p:spTgt spid="105"/>
                                        </p:tgtEl>
                                        <p:attrNameLst>
                                          <p:attrName>ppt_h</p:attrName>
                                        </p:attrNameLst>
                                      </p:cBhvr>
                                      <p:tavLst>
                                        <p:tav tm="0">
                                          <p:val>
                                            <p:fltVal val="0"/>
                                          </p:val>
                                        </p:tav>
                                        <p:tav tm="100000">
                                          <p:val>
                                            <p:strVal val="#ppt_h"/>
                                          </p:val>
                                        </p:tav>
                                      </p:tavLst>
                                    </p:anim>
                                    <p:animEffect transition="in" filter="fade">
                                      <p:cBhvr>
                                        <p:cTn id="82" dur="250"/>
                                        <p:tgtEl>
                                          <p:spTgt spid="105"/>
                                        </p:tgtEl>
                                      </p:cBhvr>
                                    </p:animEffect>
                                  </p:childTnLst>
                                </p:cTn>
                              </p:par>
                              <p:par>
                                <p:cTn id="83" presetID="22" presetClass="entr" presetSubtype="1" fill="hold" nodeType="withEffect">
                                  <p:stCondLst>
                                    <p:cond delay="0"/>
                                  </p:stCondLst>
                                  <p:childTnLst>
                                    <p:set>
                                      <p:cBhvr>
                                        <p:cTn id="84" dur="1" fill="hold">
                                          <p:stCondLst>
                                            <p:cond delay="0"/>
                                          </p:stCondLst>
                                        </p:cTn>
                                        <p:tgtEl>
                                          <p:spTgt spid="104"/>
                                        </p:tgtEl>
                                        <p:attrNameLst>
                                          <p:attrName>style.visibility</p:attrName>
                                        </p:attrNameLst>
                                      </p:cBhvr>
                                      <p:to>
                                        <p:strVal val="visible"/>
                                      </p:to>
                                    </p:set>
                                    <p:animEffect transition="in" filter="wipe(up)">
                                      <p:cBhvr>
                                        <p:cTn id="85" dur="500"/>
                                        <p:tgtEl>
                                          <p:spTgt spid="104"/>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115"/>
                                        </p:tgtEl>
                                        <p:attrNameLst>
                                          <p:attrName>style.visibility</p:attrName>
                                        </p:attrNameLst>
                                      </p:cBhvr>
                                      <p:to>
                                        <p:strVal val="visible"/>
                                      </p:to>
                                    </p:set>
                                    <p:anim calcmode="lin" valueType="num">
                                      <p:cBhvr>
                                        <p:cTn id="88" dur="250" fill="hold"/>
                                        <p:tgtEl>
                                          <p:spTgt spid="115"/>
                                        </p:tgtEl>
                                        <p:attrNameLst>
                                          <p:attrName>ppt_w</p:attrName>
                                        </p:attrNameLst>
                                      </p:cBhvr>
                                      <p:tavLst>
                                        <p:tav tm="0">
                                          <p:val>
                                            <p:fltVal val="0"/>
                                          </p:val>
                                        </p:tav>
                                        <p:tav tm="100000">
                                          <p:val>
                                            <p:strVal val="#ppt_w"/>
                                          </p:val>
                                        </p:tav>
                                      </p:tavLst>
                                    </p:anim>
                                    <p:anim calcmode="lin" valueType="num">
                                      <p:cBhvr>
                                        <p:cTn id="89" dur="250" fill="hold"/>
                                        <p:tgtEl>
                                          <p:spTgt spid="115"/>
                                        </p:tgtEl>
                                        <p:attrNameLst>
                                          <p:attrName>ppt_h</p:attrName>
                                        </p:attrNameLst>
                                      </p:cBhvr>
                                      <p:tavLst>
                                        <p:tav tm="0">
                                          <p:val>
                                            <p:fltVal val="0"/>
                                          </p:val>
                                        </p:tav>
                                        <p:tav tm="100000">
                                          <p:val>
                                            <p:strVal val="#ppt_h"/>
                                          </p:val>
                                        </p:tav>
                                      </p:tavLst>
                                    </p:anim>
                                    <p:animEffect transition="in" filter="fade">
                                      <p:cBhvr>
                                        <p:cTn id="90" dur="250"/>
                                        <p:tgtEl>
                                          <p:spTgt spid="115"/>
                                        </p:tgtEl>
                                      </p:cBhvr>
                                    </p:animEffect>
                                  </p:childTnLst>
                                </p:cTn>
                              </p:par>
                              <p:par>
                                <p:cTn id="91" presetID="22" presetClass="entr" presetSubtype="1" fill="hold" nodeType="withEffect">
                                  <p:stCondLst>
                                    <p:cond delay="0"/>
                                  </p:stCondLst>
                                  <p:childTnLst>
                                    <p:set>
                                      <p:cBhvr>
                                        <p:cTn id="92" dur="1" fill="hold">
                                          <p:stCondLst>
                                            <p:cond delay="0"/>
                                          </p:stCondLst>
                                        </p:cTn>
                                        <p:tgtEl>
                                          <p:spTgt spid="120"/>
                                        </p:tgtEl>
                                        <p:attrNameLst>
                                          <p:attrName>style.visibility</p:attrName>
                                        </p:attrNameLst>
                                      </p:cBhvr>
                                      <p:to>
                                        <p:strVal val="visible"/>
                                      </p:to>
                                    </p:set>
                                    <p:animEffect transition="in" filter="wipe(up)">
                                      <p:cBhvr>
                                        <p:cTn id="93" dur="500"/>
                                        <p:tgtEl>
                                          <p:spTgt spid="120"/>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nodeType="clickEffect">
                                  <p:stCondLst>
                                    <p:cond delay="0"/>
                                  </p:stCondLst>
                                  <p:childTnLst>
                                    <p:set>
                                      <p:cBhvr>
                                        <p:cTn id="97" dur="1" fill="hold">
                                          <p:stCondLst>
                                            <p:cond delay="0"/>
                                          </p:stCondLst>
                                        </p:cTn>
                                        <p:tgtEl>
                                          <p:spTgt spid="116"/>
                                        </p:tgtEl>
                                        <p:attrNameLst>
                                          <p:attrName>style.visibility</p:attrName>
                                        </p:attrNameLst>
                                      </p:cBhvr>
                                      <p:to>
                                        <p:strVal val="visible"/>
                                      </p:to>
                                    </p:set>
                                    <p:anim calcmode="lin" valueType="num">
                                      <p:cBhvr>
                                        <p:cTn id="98" dur="250" fill="hold"/>
                                        <p:tgtEl>
                                          <p:spTgt spid="116"/>
                                        </p:tgtEl>
                                        <p:attrNameLst>
                                          <p:attrName>ppt_w</p:attrName>
                                        </p:attrNameLst>
                                      </p:cBhvr>
                                      <p:tavLst>
                                        <p:tav tm="0">
                                          <p:val>
                                            <p:fltVal val="0"/>
                                          </p:val>
                                        </p:tav>
                                        <p:tav tm="100000">
                                          <p:val>
                                            <p:strVal val="#ppt_w"/>
                                          </p:val>
                                        </p:tav>
                                      </p:tavLst>
                                    </p:anim>
                                    <p:anim calcmode="lin" valueType="num">
                                      <p:cBhvr>
                                        <p:cTn id="99" dur="250" fill="hold"/>
                                        <p:tgtEl>
                                          <p:spTgt spid="116"/>
                                        </p:tgtEl>
                                        <p:attrNameLst>
                                          <p:attrName>ppt_h</p:attrName>
                                        </p:attrNameLst>
                                      </p:cBhvr>
                                      <p:tavLst>
                                        <p:tav tm="0">
                                          <p:val>
                                            <p:fltVal val="0"/>
                                          </p:val>
                                        </p:tav>
                                        <p:tav tm="100000">
                                          <p:val>
                                            <p:strVal val="#ppt_h"/>
                                          </p:val>
                                        </p:tav>
                                      </p:tavLst>
                                    </p:anim>
                                    <p:animEffect transition="in" filter="fade">
                                      <p:cBhvr>
                                        <p:cTn id="100" dur="250"/>
                                        <p:tgtEl>
                                          <p:spTgt spid="116"/>
                                        </p:tgtEl>
                                      </p:cBhvr>
                                    </p:animEffect>
                                  </p:childTnLst>
                                </p:cTn>
                              </p:par>
                              <p:par>
                                <p:cTn id="101" presetID="1" presetClass="exit" presetSubtype="0" fill="hold" grpId="1" nodeType="withEffect">
                                  <p:stCondLst>
                                    <p:cond delay="0"/>
                                  </p:stCondLst>
                                  <p:childTnLst>
                                    <p:set>
                                      <p:cBhvr>
                                        <p:cTn id="102" dur="1" fill="hold">
                                          <p:stCondLst>
                                            <p:cond delay="0"/>
                                          </p:stCondLst>
                                        </p:cTn>
                                        <p:tgtEl>
                                          <p:spTgt spid="95"/>
                                        </p:tgtEl>
                                        <p:attrNameLst>
                                          <p:attrName>style.visibility</p:attrName>
                                        </p:attrNameLst>
                                      </p:cBhvr>
                                      <p:to>
                                        <p:strVal val="hidden"/>
                                      </p:to>
                                    </p:set>
                                  </p:childTnLst>
                                </p:cTn>
                              </p:par>
                              <p:par>
                                <p:cTn id="103" presetID="53" presetClass="entr" presetSubtype="16" fill="hold" grpId="0" nodeType="withEffect">
                                  <p:stCondLst>
                                    <p:cond delay="0"/>
                                  </p:stCondLst>
                                  <p:childTnLst>
                                    <p:set>
                                      <p:cBhvr>
                                        <p:cTn id="104" dur="1" fill="hold">
                                          <p:stCondLst>
                                            <p:cond delay="0"/>
                                          </p:stCondLst>
                                        </p:cTn>
                                        <p:tgtEl>
                                          <p:spTgt spid="117"/>
                                        </p:tgtEl>
                                        <p:attrNameLst>
                                          <p:attrName>style.visibility</p:attrName>
                                        </p:attrNameLst>
                                      </p:cBhvr>
                                      <p:to>
                                        <p:strVal val="visible"/>
                                      </p:to>
                                    </p:set>
                                    <p:anim calcmode="lin" valueType="num">
                                      <p:cBhvr>
                                        <p:cTn id="105" dur="250" fill="hold"/>
                                        <p:tgtEl>
                                          <p:spTgt spid="117"/>
                                        </p:tgtEl>
                                        <p:attrNameLst>
                                          <p:attrName>ppt_w</p:attrName>
                                        </p:attrNameLst>
                                      </p:cBhvr>
                                      <p:tavLst>
                                        <p:tav tm="0">
                                          <p:val>
                                            <p:fltVal val="0"/>
                                          </p:val>
                                        </p:tav>
                                        <p:tav tm="100000">
                                          <p:val>
                                            <p:strVal val="#ppt_w"/>
                                          </p:val>
                                        </p:tav>
                                      </p:tavLst>
                                    </p:anim>
                                    <p:anim calcmode="lin" valueType="num">
                                      <p:cBhvr>
                                        <p:cTn id="106" dur="250" fill="hold"/>
                                        <p:tgtEl>
                                          <p:spTgt spid="117"/>
                                        </p:tgtEl>
                                        <p:attrNameLst>
                                          <p:attrName>ppt_h</p:attrName>
                                        </p:attrNameLst>
                                      </p:cBhvr>
                                      <p:tavLst>
                                        <p:tav tm="0">
                                          <p:val>
                                            <p:fltVal val="0"/>
                                          </p:val>
                                        </p:tav>
                                        <p:tav tm="100000">
                                          <p:val>
                                            <p:strVal val="#ppt_h"/>
                                          </p:val>
                                        </p:tav>
                                      </p:tavLst>
                                    </p:anim>
                                    <p:animEffect transition="in" filter="fade">
                                      <p:cBhvr>
                                        <p:cTn id="107" dur="250"/>
                                        <p:tgtEl>
                                          <p:spTgt spid="117"/>
                                        </p:tgtEl>
                                      </p:cBhvr>
                                    </p:animEffect>
                                  </p:childTnLst>
                                </p:cTn>
                              </p:par>
                              <p:par>
                                <p:cTn id="108" presetID="22" presetClass="entr" presetSubtype="8" fill="hold" nodeType="withEffect">
                                  <p:stCondLst>
                                    <p:cond delay="0"/>
                                  </p:stCondLst>
                                  <p:childTnLst>
                                    <p:set>
                                      <p:cBhvr>
                                        <p:cTn id="109" dur="1" fill="hold">
                                          <p:stCondLst>
                                            <p:cond delay="0"/>
                                          </p:stCondLst>
                                        </p:cTn>
                                        <p:tgtEl>
                                          <p:spTgt spid="123"/>
                                        </p:tgtEl>
                                        <p:attrNameLst>
                                          <p:attrName>style.visibility</p:attrName>
                                        </p:attrNameLst>
                                      </p:cBhvr>
                                      <p:to>
                                        <p:strVal val="visible"/>
                                      </p:to>
                                    </p:set>
                                    <p:animEffect transition="in" filter="wipe(left)">
                                      <p:cBhvr>
                                        <p:cTn id="110" dur="500"/>
                                        <p:tgtEl>
                                          <p:spTgt spid="123"/>
                                        </p:tgtEl>
                                      </p:cBhvr>
                                    </p:animEffect>
                                  </p:childTnLst>
                                </p:cTn>
                              </p:par>
                            </p:childTnLst>
                          </p:cTn>
                        </p:par>
                      </p:childTnLst>
                    </p:cTn>
                  </p:par>
                  <p:par>
                    <p:cTn id="111" fill="hold">
                      <p:stCondLst>
                        <p:cond delay="indefinite"/>
                      </p:stCondLst>
                      <p:childTnLst>
                        <p:par>
                          <p:cTn id="112" fill="hold">
                            <p:stCondLst>
                              <p:cond delay="0"/>
                            </p:stCondLst>
                            <p:childTnLst>
                              <p:par>
                                <p:cTn id="113" presetID="53" presetClass="entr" presetSubtype="16" fill="hold" grpId="0" nodeType="clickEffect">
                                  <p:stCondLst>
                                    <p:cond delay="0"/>
                                  </p:stCondLst>
                                  <p:childTnLst>
                                    <p:set>
                                      <p:cBhvr>
                                        <p:cTn id="114" dur="1" fill="hold">
                                          <p:stCondLst>
                                            <p:cond delay="0"/>
                                          </p:stCondLst>
                                        </p:cTn>
                                        <p:tgtEl>
                                          <p:spTgt spid="153"/>
                                        </p:tgtEl>
                                        <p:attrNameLst>
                                          <p:attrName>style.visibility</p:attrName>
                                        </p:attrNameLst>
                                      </p:cBhvr>
                                      <p:to>
                                        <p:strVal val="visible"/>
                                      </p:to>
                                    </p:set>
                                    <p:anim calcmode="lin" valueType="num">
                                      <p:cBhvr>
                                        <p:cTn id="115" dur="250" fill="hold"/>
                                        <p:tgtEl>
                                          <p:spTgt spid="153"/>
                                        </p:tgtEl>
                                        <p:attrNameLst>
                                          <p:attrName>ppt_w</p:attrName>
                                        </p:attrNameLst>
                                      </p:cBhvr>
                                      <p:tavLst>
                                        <p:tav tm="0">
                                          <p:val>
                                            <p:fltVal val="0"/>
                                          </p:val>
                                        </p:tav>
                                        <p:tav tm="100000">
                                          <p:val>
                                            <p:strVal val="#ppt_w"/>
                                          </p:val>
                                        </p:tav>
                                      </p:tavLst>
                                    </p:anim>
                                    <p:anim calcmode="lin" valueType="num">
                                      <p:cBhvr>
                                        <p:cTn id="116" dur="250" fill="hold"/>
                                        <p:tgtEl>
                                          <p:spTgt spid="153"/>
                                        </p:tgtEl>
                                        <p:attrNameLst>
                                          <p:attrName>ppt_h</p:attrName>
                                        </p:attrNameLst>
                                      </p:cBhvr>
                                      <p:tavLst>
                                        <p:tav tm="0">
                                          <p:val>
                                            <p:fltVal val="0"/>
                                          </p:val>
                                        </p:tav>
                                        <p:tav tm="100000">
                                          <p:val>
                                            <p:strVal val="#ppt_h"/>
                                          </p:val>
                                        </p:tav>
                                      </p:tavLst>
                                    </p:anim>
                                    <p:animEffect transition="in" filter="fade">
                                      <p:cBhvr>
                                        <p:cTn id="117" dur="250"/>
                                        <p:tgtEl>
                                          <p:spTgt spid="153"/>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52"/>
                                        </p:tgtEl>
                                        <p:attrNameLst>
                                          <p:attrName>style.visibility</p:attrName>
                                        </p:attrNameLst>
                                      </p:cBhvr>
                                      <p:to>
                                        <p:strVal val="visible"/>
                                      </p:to>
                                    </p:set>
                                    <p:animEffect transition="in" filter="fade">
                                      <p:cBhvr>
                                        <p:cTn id="120" dur="250"/>
                                        <p:tgtEl>
                                          <p:spTgt spid="152"/>
                                        </p:tgtEl>
                                      </p:cBhvr>
                                    </p:animEffect>
                                  </p:childTnLst>
                                </p:cTn>
                              </p:par>
                              <p:par>
                                <p:cTn id="121" presetID="22" presetClass="entr" presetSubtype="8" fill="hold" nodeType="withEffect">
                                  <p:stCondLst>
                                    <p:cond delay="0"/>
                                  </p:stCondLst>
                                  <p:childTnLst>
                                    <p:set>
                                      <p:cBhvr>
                                        <p:cTn id="122" dur="1" fill="hold">
                                          <p:stCondLst>
                                            <p:cond delay="0"/>
                                          </p:stCondLst>
                                        </p:cTn>
                                        <p:tgtEl>
                                          <p:spTgt spid="156"/>
                                        </p:tgtEl>
                                        <p:attrNameLst>
                                          <p:attrName>style.visibility</p:attrName>
                                        </p:attrNameLst>
                                      </p:cBhvr>
                                      <p:to>
                                        <p:strVal val="visible"/>
                                      </p:to>
                                    </p:set>
                                    <p:animEffect transition="in" filter="wipe(left)">
                                      <p:cBhvr>
                                        <p:cTn id="123" dur="500"/>
                                        <p:tgtEl>
                                          <p:spTgt spid="156"/>
                                        </p:tgtEl>
                                      </p:cBhvr>
                                    </p:animEffect>
                                  </p:childTnLst>
                                </p:cTn>
                              </p:par>
                            </p:childTnLst>
                          </p:cTn>
                        </p:par>
                      </p:childTnLst>
                    </p:cTn>
                  </p:par>
                  <p:par>
                    <p:cTn id="124" fill="hold">
                      <p:stCondLst>
                        <p:cond delay="indefinite"/>
                      </p:stCondLst>
                      <p:childTnLst>
                        <p:par>
                          <p:cTn id="125" fill="hold">
                            <p:stCondLst>
                              <p:cond delay="0"/>
                            </p:stCondLst>
                            <p:childTnLst>
                              <p:par>
                                <p:cTn id="126" presetID="30" presetClass="emph" presetSubtype="0" fill="hold" nodeType="clickEffect">
                                  <p:stCondLst>
                                    <p:cond delay="0"/>
                                  </p:stCondLst>
                                  <p:childTnLst>
                                    <p:animClr clrSpc="hsl" dir="cw">
                                      <p:cBhvr override="childStyle">
                                        <p:cTn id="127" dur="500" fill="hold"/>
                                        <p:tgtEl>
                                          <p:spTgt spid="63"/>
                                        </p:tgtEl>
                                        <p:attrNameLst>
                                          <p:attrName>style.color</p:attrName>
                                        </p:attrNameLst>
                                      </p:cBhvr>
                                      <p:by>
                                        <p:hsl h="0" s="12549" l="25098"/>
                                      </p:by>
                                    </p:animClr>
                                    <p:animClr clrSpc="hsl" dir="cw">
                                      <p:cBhvr>
                                        <p:cTn id="128" dur="500" fill="hold"/>
                                        <p:tgtEl>
                                          <p:spTgt spid="63"/>
                                        </p:tgtEl>
                                        <p:attrNameLst>
                                          <p:attrName>fillcolor</p:attrName>
                                        </p:attrNameLst>
                                      </p:cBhvr>
                                      <p:by>
                                        <p:hsl h="0" s="12549" l="25098"/>
                                      </p:by>
                                    </p:animClr>
                                    <p:animClr clrSpc="hsl" dir="cw">
                                      <p:cBhvr>
                                        <p:cTn id="129" dur="500" fill="hold"/>
                                        <p:tgtEl>
                                          <p:spTgt spid="63"/>
                                        </p:tgtEl>
                                        <p:attrNameLst>
                                          <p:attrName>stroke.color</p:attrName>
                                        </p:attrNameLst>
                                      </p:cBhvr>
                                      <p:by>
                                        <p:hsl h="0" s="12549" l="25098"/>
                                      </p:by>
                                    </p:animClr>
                                    <p:set>
                                      <p:cBhvr>
                                        <p:cTn id="130" dur="500" fill="hold"/>
                                        <p:tgtEl>
                                          <p:spTgt spid="63"/>
                                        </p:tgtEl>
                                        <p:attrNameLst>
                                          <p:attrName>fill.type</p:attrName>
                                        </p:attrNameLst>
                                      </p:cBhvr>
                                      <p:to>
                                        <p:strVal val="solid"/>
                                      </p:to>
                                    </p:set>
                                  </p:childTnLst>
                                </p:cTn>
                              </p:par>
                              <p:par>
                                <p:cTn id="131" presetID="1" presetClass="exit" presetSubtype="0" fill="hold" grpId="1" nodeType="withEffect">
                                  <p:stCondLst>
                                    <p:cond delay="0"/>
                                  </p:stCondLst>
                                  <p:childTnLst>
                                    <p:set>
                                      <p:cBhvr>
                                        <p:cTn id="132" dur="1" fill="hold">
                                          <p:stCondLst>
                                            <p:cond delay="0"/>
                                          </p:stCondLst>
                                        </p:cTn>
                                        <p:tgtEl>
                                          <p:spTgt spid="152"/>
                                        </p:tgtEl>
                                        <p:attrNameLst>
                                          <p:attrName>style.visibility</p:attrName>
                                        </p:attrNameLst>
                                      </p:cBhvr>
                                      <p:to>
                                        <p:strVal val="hidden"/>
                                      </p:to>
                                    </p:set>
                                  </p:childTnLst>
                                </p:cTn>
                              </p:par>
                              <p:par>
                                <p:cTn id="133" presetID="30" presetClass="emph" presetSubtype="0" fill="hold" grpId="1" nodeType="withEffect">
                                  <p:stCondLst>
                                    <p:cond delay="0"/>
                                  </p:stCondLst>
                                  <p:childTnLst>
                                    <p:animClr clrSpc="hsl" dir="cw">
                                      <p:cBhvr override="childStyle">
                                        <p:cTn id="134" dur="500" fill="hold"/>
                                        <p:tgtEl>
                                          <p:spTgt spid="71"/>
                                        </p:tgtEl>
                                        <p:attrNameLst>
                                          <p:attrName>style.color</p:attrName>
                                        </p:attrNameLst>
                                      </p:cBhvr>
                                      <p:by>
                                        <p:hsl h="0" s="12549" l="25098"/>
                                      </p:by>
                                    </p:animClr>
                                    <p:animClr clrSpc="hsl" dir="cw">
                                      <p:cBhvr>
                                        <p:cTn id="135" dur="500" fill="hold"/>
                                        <p:tgtEl>
                                          <p:spTgt spid="71"/>
                                        </p:tgtEl>
                                        <p:attrNameLst>
                                          <p:attrName>fillcolor</p:attrName>
                                        </p:attrNameLst>
                                      </p:cBhvr>
                                      <p:by>
                                        <p:hsl h="0" s="12549" l="25098"/>
                                      </p:by>
                                    </p:animClr>
                                    <p:animClr clrSpc="hsl" dir="cw">
                                      <p:cBhvr>
                                        <p:cTn id="136" dur="500" fill="hold"/>
                                        <p:tgtEl>
                                          <p:spTgt spid="71"/>
                                        </p:tgtEl>
                                        <p:attrNameLst>
                                          <p:attrName>stroke.color</p:attrName>
                                        </p:attrNameLst>
                                      </p:cBhvr>
                                      <p:by>
                                        <p:hsl h="0" s="12549" l="25098"/>
                                      </p:by>
                                    </p:animClr>
                                    <p:set>
                                      <p:cBhvr>
                                        <p:cTn id="137" dur="500" fill="hold"/>
                                        <p:tgtEl>
                                          <p:spTgt spid="71"/>
                                        </p:tgtEl>
                                        <p:attrNameLst>
                                          <p:attrName>fill.type</p:attrName>
                                        </p:attrNameLst>
                                      </p:cBhvr>
                                      <p:to>
                                        <p:strVal val="solid"/>
                                      </p:to>
                                    </p:set>
                                  </p:childTnLst>
                                </p:cTn>
                              </p:par>
                              <p:par>
                                <p:cTn id="138" presetID="30" presetClass="emph" presetSubtype="0" fill="hold" nodeType="withEffect">
                                  <p:stCondLst>
                                    <p:cond delay="0"/>
                                  </p:stCondLst>
                                  <p:childTnLst>
                                    <p:animClr clrSpc="hsl" dir="cw">
                                      <p:cBhvr override="childStyle">
                                        <p:cTn id="139" dur="500" fill="hold"/>
                                        <p:tgtEl>
                                          <p:spTgt spid="72"/>
                                        </p:tgtEl>
                                        <p:attrNameLst>
                                          <p:attrName>style.color</p:attrName>
                                        </p:attrNameLst>
                                      </p:cBhvr>
                                      <p:by>
                                        <p:hsl h="0" s="12549" l="25098"/>
                                      </p:by>
                                    </p:animClr>
                                    <p:animClr clrSpc="hsl" dir="cw">
                                      <p:cBhvr>
                                        <p:cTn id="140" dur="500" fill="hold"/>
                                        <p:tgtEl>
                                          <p:spTgt spid="72"/>
                                        </p:tgtEl>
                                        <p:attrNameLst>
                                          <p:attrName>fillcolor</p:attrName>
                                        </p:attrNameLst>
                                      </p:cBhvr>
                                      <p:by>
                                        <p:hsl h="0" s="12549" l="25098"/>
                                      </p:by>
                                    </p:animClr>
                                    <p:animClr clrSpc="hsl" dir="cw">
                                      <p:cBhvr>
                                        <p:cTn id="141" dur="500" fill="hold"/>
                                        <p:tgtEl>
                                          <p:spTgt spid="72"/>
                                        </p:tgtEl>
                                        <p:attrNameLst>
                                          <p:attrName>stroke.color</p:attrName>
                                        </p:attrNameLst>
                                      </p:cBhvr>
                                      <p:by>
                                        <p:hsl h="0" s="12549" l="25098"/>
                                      </p:by>
                                    </p:animClr>
                                    <p:set>
                                      <p:cBhvr>
                                        <p:cTn id="142" dur="500" fill="hold"/>
                                        <p:tgtEl>
                                          <p:spTgt spid="72"/>
                                        </p:tgtEl>
                                        <p:attrNameLst>
                                          <p:attrName>fill.type</p:attrName>
                                        </p:attrNameLst>
                                      </p:cBhvr>
                                      <p:to>
                                        <p:strVal val="solid"/>
                                      </p:to>
                                    </p:set>
                                  </p:childTnLst>
                                </p:cTn>
                              </p:par>
                              <p:par>
                                <p:cTn id="143" presetID="30" presetClass="emph" presetSubtype="0" fill="hold" grpId="1" nodeType="withEffect">
                                  <p:stCondLst>
                                    <p:cond delay="0"/>
                                  </p:stCondLst>
                                  <p:childTnLst>
                                    <p:animClr clrSpc="hsl" dir="cw">
                                      <p:cBhvr override="childStyle">
                                        <p:cTn id="144" dur="500" fill="hold"/>
                                        <p:tgtEl>
                                          <p:spTgt spid="73"/>
                                        </p:tgtEl>
                                        <p:attrNameLst>
                                          <p:attrName>style.color</p:attrName>
                                        </p:attrNameLst>
                                      </p:cBhvr>
                                      <p:by>
                                        <p:hsl h="0" s="12549" l="25098"/>
                                      </p:by>
                                    </p:animClr>
                                    <p:animClr clrSpc="hsl" dir="cw">
                                      <p:cBhvr>
                                        <p:cTn id="145" dur="500" fill="hold"/>
                                        <p:tgtEl>
                                          <p:spTgt spid="73"/>
                                        </p:tgtEl>
                                        <p:attrNameLst>
                                          <p:attrName>fillcolor</p:attrName>
                                        </p:attrNameLst>
                                      </p:cBhvr>
                                      <p:by>
                                        <p:hsl h="0" s="12549" l="25098"/>
                                      </p:by>
                                    </p:animClr>
                                    <p:animClr clrSpc="hsl" dir="cw">
                                      <p:cBhvr>
                                        <p:cTn id="146" dur="500" fill="hold"/>
                                        <p:tgtEl>
                                          <p:spTgt spid="73"/>
                                        </p:tgtEl>
                                        <p:attrNameLst>
                                          <p:attrName>stroke.color</p:attrName>
                                        </p:attrNameLst>
                                      </p:cBhvr>
                                      <p:by>
                                        <p:hsl h="0" s="12549" l="25098"/>
                                      </p:by>
                                    </p:animClr>
                                    <p:set>
                                      <p:cBhvr>
                                        <p:cTn id="147" dur="500" fill="hold"/>
                                        <p:tgtEl>
                                          <p:spTgt spid="73"/>
                                        </p:tgtEl>
                                        <p:attrNameLst>
                                          <p:attrName>fill.type</p:attrName>
                                        </p:attrNameLst>
                                      </p:cBhvr>
                                      <p:to>
                                        <p:strVal val="solid"/>
                                      </p:to>
                                    </p:set>
                                  </p:childTnLst>
                                </p:cTn>
                              </p:par>
                              <p:par>
                                <p:cTn id="148" presetID="30" presetClass="emph" presetSubtype="0" fill="hold" nodeType="withEffect">
                                  <p:stCondLst>
                                    <p:cond delay="0"/>
                                  </p:stCondLst>
                                  <p:childTnLst>
                                    <p:animClr clrSpc="hsl" dir="cw">
                                      <p:cBhvr override="childStyle">
                                        <p:cTn id="149" dur="500" fill="hold"/>
                                        <p:tgtEl>
                                          <p:spTgt spid="123"/>
                                        </p:tgtEl>
                                        <p:attrNameLst>
                                          <p:attrName>style.color</p:attrName>
                                        </p:attrNameLst>
                                      </p:cBhvr>
                                      <p:by>
                                        <p:hsl h="0" s="12549" l="25098"/>
                                      </p:by>
                                    </p:animClr>
                                    <p:animClr clrSpc="hsl" dir="cw">
                                      <p:cBhvr>
                                        <p:cTn id="150" dur="500" fill="hold"/>
                                        <p:tgtEl>
                                          <p:spTgt spid="123"/>
                                        </p:tgtEl>
                                        <p:attrNameLst>
                                          <p:attrName>fillcolor</p:attrName>
                                        </p:attrNameLst>
                                      </p:cBhvr>
                                      <p:by>
                                        <p:hsl h="0" s="12549" l="25098"/>
                                      </p:by>
                                    </p:animClr>
                                    <p:animClr clrSpc="hsl" dir="cw">
                                      <p:cBhvr>
                                        <p:cTn id="151" dur="500" fill="hold"/>
                                        <p:tgtEl>
                                          <p:spTgt spid="123"/>
                                        </p:tgtEl>
                                        <p:attrNameLst>
                                          <p:attrName>stroke.color</p:attrName>
                                        </p:attrNameLst>
                                      </p:cBhvr>
                                      <p:by>
                                        <p:hsl h="0" s="12549" l="25098"/>
                                      </p:by>
                                    </p:animClr>
                                    <p:set>
                                      <p:cBhvr>
                                        <p:cTn id="152" dur="500" fill="hold"/>
                                        <p:tgtEl>
                                          <p:spTgt spid="123"/>
                                        </p:tgtEl>
                                        <p:attrNameLst>
                                          <p:attrName>fill.type</p:attrName>
                                        </p:attrNameLst>
                                      </p:cBhvr>
                                      <p:to>
                                        <p:strVal val="solid"/>
                                      </p:to>
                                    </p:set>
                                  </p:childTnLst>
                                </p:cTn>
                              </p:par>
                              <p:par>
                                <p:cTn id="153" presetID="30" presetClass="emph" presetSubtype="0" fill="hold" nodeType="withEffect">
                                  <p:stCondLst>
                                    <p:cond delay="0"/>
                                  </p:stCondLst>
                                  <p:childTnLst>
                                    <p:animClr clrSpc="hsl" dir="cw">
                                      <p:cBhvr override="childStyle">
                                        <p:cTn id="154" dur="500" fill="hold"/>
                                        <p:tgtEl>
                                          <p:spTgt spid="18"/>
                                        </p:tgtEl>
                                        <p:attrNameLst>
                                          <p:attrName>style.color</p:attrName>
                                        </p:attrNameLst>
                                      </p:cBhvr>
                                      <p:by>
                                        <p:hsl h="0" s="12549" l="25098"/>
                                      </p:by>
                                    </p:animClr>
                                    <p:animClr clrSpc="hsl" dir="cw">
                                      <p:cBhvr>
                                        <p:cTn id="155" dur="500" fill="hold"/>
                                        <p:tgtEl>
                                          <p:spTgt spid="18"/>
                                        </p:tgtEl>
                                        <p:attrNameLst>
                                          <p:attrName>fillcolor</p:attrName>
                                        </p:attrNameLst>
                                      </p:cBhvr>
                                      <p:by>
                                        <p:hsl h="0" s="12549" l="25098"/>
                                      </p:by>
                                    </p:animClr>
                                    <p:animClr clrSpc="hsl" dir="cw">
                                      <p:cBhvr>
                                        <p:cTn id="156" dur="500" fill="hold"/>
                                        <p:tgtEl>
                                          <p:spTgt spid="18"/>
                                        </p:tgtEl>
                                        <p:attrNameLst>
                                          <p:attrName>stroke.color</p:attrName>
                                        </p:attrNameLst>
                                      </p:cBhvr>
                                      <p:by>
                                        <p:hsl h="0" s="12549" l="25098"/>
                                      </p:by>
                                    </p:animClr>
                                    <p:set>
                                      <p:cBhvr>
                                        <p:cTn id="157" dur="500" fill="hold"/>
                                        <p:tgtEl>
                                          <p:spTgt spid="18"/>
                                        </p:tgtEl>
                                        <p:attrNameLst>
                                          <p:attrName>fill.type</p:attrName>
                                        </p:attrNameLst>
                                      </p:cBhvr>
                                      <p:to>
                                        <p:strVal val="solid"/>
                                      </p:to>
                                    </p:set>
                                  </p:childTnLst>
                                </p:cTn>
                              </p:par>
                            </p:childTnLst>
                          </p:cTn>
                        </p:par>
                      </p:childTnLst>
                    </p:cTn>
                  </p:par>
                  <p:par>
                    <p:cTn id="158" fill="hold">
                      <p:stCondLst>
                        <p:cond delay="indefinite"/>
                      </p:stCondLst>
                      <p:childTnLst>
                        <p:par>
                          <p:cTn id="159" fill="hold">
                            <p:stCondLst>
                              <p:cond delay="0"/>
                            </p:stCondLst>
                            <p:childTnLst>
                              <p:par>
                                <p:cTn id="160" presetID="53" presetClass="entr" presetSubtype="16" fill="hold" nodeType="clickEffect">
                                  <p:stCondLst>
                                    <p:cond delay="0"/>
                                  </p:stCondLst>
                                  <p:childTnLst>
                                    <p:set>
                                      <p:cBhvr>
                                        <p:cTn id="161" dur="1" fill="hold">
                                          <p:stCondLst>
                                            <p:cond delay="0"/>
                                          </p:stCondLst>
                                        </p:cTn>
                                        <p:tgtEl>
                                          <p:spTgt spid="154"/>
                                        </p:tgtEl>
                                        <p:attrNameLst>
                                          <p:attrName>style.visibility</p:attrName>
                                        </p:attrNameLst>
                                      </p:cBhvr>
                                      <p:to>
                                        <p:strVal val="visible"/>
                                      </p:to>
                                    </p:set>
                                    <p:anim calcmode="lin" valueType="num">
                                      <p:cBhvr>
                                        <p:cTn id="162" dur="250" fill="hold"/>
                                        <p:tgtEl>
                                          <p:spTgt spid="154"/>
                                        </p:tgtEl>
                                        <p:attrNameLst>
                                          <p:attrName>ppt_w</p:attrName>
                                        </p:attrNameLst>
                                      </p:cBhvr>
                                      <p:tavLst>
                                        <p:tav tm="0">
                                          <p:val>
                                            <p:fltVal val="0"/>
                                          </p:val>
                                        </p:tav>
                                        <p:tav tm="100000">
                                          <p:val>
                                            <p:strVal val="#ppt_w"/>
                                          </p:val>
                                        </p:tav>
                                      </p:tavLst>
                                    </p:anim>
                                    <p:anim calcmode="lin" valueType="num">
                                      <p:cBhvr>
                                        <p:cTn id="163" dur="250" fill="hold"/>
                                        <p:tgtEl>
                                          <p:spTgt spid="154"/>
                                        </p:tgtEl>
                                        <p:attrNameLst>
                                          <p:attrName>ppt_h</p:attrName>
                                        </p:attrNameLst>
                                      </p:cBhvr>
                                      <p:tavLst>
                                        <p:tav tm="0">
                                          <p:val>
                                            <p:fltVal val="0"/>
                                          </p:val>
                                        </p:tav>
                                        <p:tav tm="100000">
                                          <p:val>
                                            <p:strVal val="#ppt_h"/>
                                          </p:val>
                                        </p:tav>
                                      </p:tavLst>
                                    </p:anim>
                                    <p:animEffect transition="in" filter="fade">
                                      <p:cBhvr>
                                        <p:cTn id="164" dur="250"/>
                                        <p:tgtEl>
                                          <p:spTgt spid="154"/>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55"/>
                                        </p:tgtEl>
                                        <p:attrNameLst>
                                          <p:attrName>style.visibility</p:attrName>
                                        </p:attrNameLst>
                                      </p:cBhvr>
                                      <p:to>
                                        <p:strVal val="visible"/>
                                      </p:to>
                                    </p:set>
                                    <p:anim calcmode="lin" valueType="num">
                                      <p:cBhvr>
                                        <p:cTn id="167" dur="250" fill="hold"/>
                                        <p:tgtEl>
                                          <p:spTgt spid="155"/>
                                        </p:tgtEl>
                                        <p:attrNameLst>
                                          <p:attrName>ppt_w</p:attrName>
                                        </p:attrNameLst>
                                      </p:cBhvr>
                                      <p:tavLst>
                                        <p:tav tm="0">
                                          <p:val>
                                            <p:fltVal val="0"/>
                                          </p:val>
                                        </p:tav>
                                        <p:tav tm="100000">
                                          <p:val>
                                            <p:strVal val="#ppt_w"/>
                                          </p:val>
                                        </p:tav>
                                      </p:tavLst>
                                    </p:anim>
                                    <p:anim calcmode="lin" valueType="num">
                                      <p:cBhvr>
                                        <p:cTn id="168" dur="250" fill="hold"/>
                                        <p:tgtEl>
                                          <p:spTgt spid="155"/>
                                        </p:tgtEl>
                                        <p:attrNameLst>
                                          <p:attrName>ppt_h</p:attrName>
                                        </p:attrNameLst>
                                      </p:cBhvr>
                                      <p:tavLst>
                                        <p:tav tm="0">
                                          <p:val>
                                            <p:fltVal val="0"/>
                                          </p:val>
                                        </p:tav>
                                        <p:tav tm="100000">
                                          <p:val>
                                            <p:strVal val="#ppt_h"/>
                                          </p:val>
                                        </p:tav>
                                      </p:tavLst>
                                    </p:anim>
                                    <p:animEffect transition="in" filter="fade">
                                      <p:cBhvr>
                                        <p:cTn id="169" dur="250"/>
                                        <p:tgtEl>
                                          <p:spTgt spid="155"/>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66"/>
                                        </p:tgtEl>
                                        <p:attrNameLst>
                                          <p:attrName>style.visibility</p:attrName>
                                        </p:attrNameLst>
                                      </p:cBhvr>
                                      <p:to>
                                        <p:strVal val="visible"/>
                                      </p:to>
                                    </p:set>
                                    <p:animEffect transition="in" filter="fade">
                                      <p:cBhvr>
                                        <p:cTn id="172" dur="250"/>
                                        <p:tgtEl>
                                          <p:spTgt spid="166"/>
                                        </p:tgtEl>
                                      </p:cBhvr>
                                    </p:animEffect>
                                  </p:childTnLst>
                                </p:cTn>
                              </p:par>
                            </p:childTnLst>
                          </p:cTn>
                        </p:par>
                      </p:childTnLst>
                    </p:cTn>
                  </p:par>
                  <p:par>
                    <p:cTn id="173" fill="hold">
                      <p:stCondLst>
                        <p:cond delay="indefinite"/>
                      </p:stCondLst>
                      <p:childTnLst>
                        <p:par>
                          <p:cTn id="174" fill="hold">
                            <p:stCondLst>
                              <p:cond delay="0"/>
                            </p:stCondLst>
                            <p:childTnLst>
                              <p:par>
                                <p:cTn id="175" presetID="53" presetClass="entr" presetSubtype="16" fill="hold" grpId="0" nodeType="clickEffect">
                                  <p:stCondLst>
                                    <p:cond delay="0"/>
                                  </p:stCondLst>
                                  <p:childTnLst>
                                    <p:set>
                                      <p:cBhvr>
                                        <p:cTn id="176" dur="1" fill="hold">
                                          <p:stCondLst>
                                            <p:cond delay="0"/>
                                          </p:stCondLst>
                                        </p:cTn>
                                        <p:tgtEl>
                                          <p:spTgt spid="131"/>
                                        </p:tgtEl>
                                        <p:attrNameLst>
                                          <p:attrName>style.visibility</p:attrName>
                                        </p:attrNameLst>
                                      </p:cBhvr>
                                      <p:to>
                                        <p:strVal val="visible"/>
                                      </p:to>
                                    </p:set>
                                    <p:anim calcmode="lin" valueType="num">
                                      <p:cBhvr>
                                        <p:cTn id="177" dur="250" fill="hold"/>
                                        <p:tgtEl>
                                          <p:spTgt spid="131"/>
                                        </p:tgtEl>
                                        <p:attrNameLst>
                                          <p:attrName>ppt_w</p:attrName>
                                        </p:attrNameLst>
                                      </p:cBhvr>
                                      <p:tavLst>
                                        <p:tav tm="0">
                                          <p:val>
                                            <p:fltVal val="0"/>
                                          </p:val>
                                        </p:tav>
                                        <p:tav tm="100000">
                                          <p:val>
                                            <p:strVal val="#ppt_w"/>
                                          </p:val>
                                        </p:tav>
                                      </p:tavLst>
                                    </p:anim>
                                    <p:anim calcmode="lin" valueType="num">
                                      <p:cBhvr>
                                        <p:cTn id="178" dur="250" fill="hold"/>
                                        <p:tgtEl>
                                          <p:spTgt spid="131"/>
                                        </p:tgtEl>
                                        <p:attrNameLst>
                                          <p:attrName>ppt_h</p:attrName>
                                        </p:attrNameLst>
                                      </p:cBhvr>
                                      <p:tavLst>
                                        <p:tav tm="0">
                                          <p:val>
                                            <p:fltVal val="0"/>
                                          </p:val>
                                        </p:tav>
                                        <p:tav tm="100000">
                                          <p:val>
                                            <p:strVal val="#ppt_h"/>
                                          </p:val>
                                        </p:tav>
                                      </p:tavLst>
                                    </p:anim>
                                    <p:animEffect transition="in" filter="fade">
                                      <p:cBhvr>
                                        <p:cTn id="179" dur="250"/>
                                        <p:tgtEl>
                                          <p:spTgt spid="131"/>
                                        </p:tgtEl>
                                      </p:cBhvr>
                                    </p:animEffect>
                                  </p:childTnLst>
                                </p:cTn>
                              </p:par>
                              <p:par>
                                <p:cTn id="180" presetID="1" presetClass="exit" presetSubtype="0" fill="hold" grpId="1" nodeType="withEffect">
                                  <p:stCondLst>
                                    <p:cond delay="0"/>
                                  </p:stCondLst>
                                  <p:childTnLst>
                                    <p:set>
                                      <p:cBhvr>
                                        <p:cTn id="181" dur="1" fill="hold">
                                          <p:stCondLst>
                                            <p:cond delay="0"/>
                                          </p:stCondLst>
                                        </p:cTn>
                                        <p:tgtEl>
                                          <p:spTgt spid="166"/>
                                        </p:tgtEl>
                                        <p:attrNameLst>
                                          <p:attrName>style.visibility</p:attrName>
                                        </p:attrNameLst>
                                      </p:cBhvr>
                                      <p:to>
                                        <p:strVal val="hidden"/>
                                      </p:to>
                                    </p:set>
                                  </p:childTnLst>
                                </p:cTn>
                              </p:par>
                              <p:par>
                                <p:cTn id="182" presetID="10" presetClass="entr" presetSubtype="0" fill="hold" grpId="0" nodeType="withEffect">
                                  <p:stCondLst>
                                    <p:cond delay="0"/>
                                  </p:stCondLst>
                                  <p:childTnLst>
                                    <p:set>
                                      <p:cBhvr>
                                        <p:cTn id="183" dur="1" fill="hold">
                                          <p:stCondLst>
                                            <p:cond delay="0"/>
                                          </p:stCondLst>
                                        </p:cTn>
                                        <p:tgtEl>
                                          <p:spTgt spid="180"/>
                                        </p:tgtEl>
                                        <p:attrNameLst>
                                          <p:attrName>style.visibility</p:attrName>
                                        </p:attrNameLst>
                                      </p:cBhvr>
                                      <p:to>
                                        <p:strVal val="visible"/>
                                      </p:to>
                                    </p:set>
                                    <p:animEffect transition="in" filter="fade">
                                      <p:cBhvr>
                                        <p:cTn id="184" dur="500"/>
                                        <p:tgtEl>
                                          <p:spTgt spid="180"/>
                                        </p:tgtEl>
                                      </p:cBhvr>
                                    </p:animEffect>
                                  </p:childTnLst>
                                </p:cTn>
                              </p:par>
                              <p:par>
                                <p:cTn id="185" presetID="22" presetClass="entr" presetSubtype="1" fill="hold" nodeType="withEffect">
                                  <p:stCondLst>
                                    <p:cond delay="0"/>
                                  </p:stCondLst>
                                  <p:childTnLst>
                                    <p:set>
                                      <p:cBhvr>
                                        <p:cTn id="186" dur="1" fill="hold">
                                          <p:stCondLst>
                                            <p:cond delay="0"/>
                                          </p:stCondLst>
                                        </p:cTn>
                                        <p:tgtEl>
                                          <p:spTgt spid="130"/>
                                        </p:tgtEl>
                                        <p:attrNameLst>
                                          <p:attrName>style.visibility</p:attrName>
                                        </p:attrNameLst>
                                      </p:cBhvr>
                                      <p:to>
                                        <p:strVal val="visible"/>
                                      </p:to>
                                    </p:set>
                                    <p:animEffect transition="in" filter="wipe(up)">
                                      <p:cBhvr>
                                        <p:cTn id="187" dur="500"/>
                                        <p:tgtEl>
                                          <p:spTgt spid="130"/>
                                        </p:tgtEl>
                                      </p:cBhvr>
                                    </p:animEffect>
                                  </p:childTnLst>
                                </p:cTn>
                              </p:par>
                              <p:par>
                                <p:cTn id="188" presetID="22" presetClass="entr" presetSubtype="2" fill="hold" nodeType="withEffect">
                                  <p:stCondLst>
                                    <p:cond delay="0"/>
                                  </p:stCondLst>
                                  <p:childTnLst>
                                    <p:set>
                                      <p:cBhvr>
                                        <p:cTn id="189" dur="1" fill="hold">
                                          <p:stCondLst>
                                            <p:cond delay="0"/>
                                          </p:stCondLst>
                                        </p:cTn>
                                        <p:tgtEl>
                                          <p:spTgt spid="177"/>
                                        </p:tgtEl>
                                        <p:attrNameLst>
                                          <p:attrName>style.visibility</p:attrName>
                                        </p:attrNameLst>
                                      </p:cBhvr>
                                      <p:to>
                                        <p:strVal val="visible"/>
                                      </p:to>
                                    </p:set>
                                    <p:animEffect transition="in" filter="wipe(right)">
                                      <p:cBhvr>
                                        <p:cTn id="190" dur="500"/>
                                        <p:tgtEl>
                                          <p:spTgt spid="177"/>
                                        </p:tgtEl>
                                      </p:cBhvr>
                                    </p:animEffect>
                                  </p:childTnLst>
                                </p:cTn>
                              </p:par>
                            </p:childTnLst>
                          </p:cTn>
                        </p:par>
                      </p:childTnLst>
                    </p:cTn>
                  </p:par>
                  <p:par>
                    <p:cTn id="191" fill="hold">
                      <p:stCondLst>
                        <p:cond delay="indefinite"/>
                      </p:stCondLst>
                      <p:childTnLst>
                        <p:par>
                          <p:cTn id="192" fill="hold">
                            <p:stCondLst>
                              <p:cond delay="0"/>
                            </p:stCondLst>
                            <p:childTnLst>
                              <p:par>
                                <p:cTn id="193" presetID="53" presetClass="entr" presetSubtype="16" fill="hold" nodeType="clickEffect">
                                  <p:stCondLst>
                                    <p:cond delay="0"/>
                                  </p:stCondLst>
                                  <p:childTnLst>
                                    <p:set>
                                      <p:cBhvr>
                                        <p:cTn id="194" dur="1" fill="hold">
                                          <p:stCondLst>
                                            <p:cond delay="0"/>
                                          </p:stCondLst>
                                        </p:cTn>
                                        <p:tgtEl>
                                          <p:spTgt spid="171"/>
                                        </p:tgtEl>
                                        <p:attrNameLst>
                                          <p:attrName>style.visibility</p:attrName>
                                        </p:attrNameLst>
                                      </p:cBhvr>
                                      <p:to>
                                        <p:strVal val="visible"/>
                                      </p:to>
                                    </p:set>
                                    <p:anim calcmode="lin" valueType="num">
                                      <p:cBhvr>
                                        <p:cTn id="195" dur="250" fill="hold"/>
                                        <p:tgtEl>
                                          <p:spTgt spid="171"/>
                                        </p:tgtEl>
                                        <p:attrNameLst>
                                          <p:attrName>ppt_w</p:attrName>
                                        </p:attrNameLst>
                                      </p:cBhvr>
                                      <p:tavLst>
                                        <p:tav tm="0">
                                          <p:val>
                                            <p:fltVal val="0"/>
                                          </p:val>
                                        </p:tav>
                                        <p:tav tm="100000">
                                          <p:val>
                                            <p:strVal val="#ppt_w"/>
                                          </p:val>
                                        </p:tav>
                                      </p:tavLst>
                                    </p:anim>
                                    <p:anim calcmode="lin" valueType="num">
                                      <p:cBhvr>
                                        <p:cTn id="196" dur="250" fill="hold"/>
                                        <p:tgtEl>
                                          <p:spTgt spid="171"/>
                                        </p:tgtEl>
                                        <p:attrNameLst>
                                          <p:attrName>ppt_h</p:attrName>
                                        </p:attrNameLst>
                                      </p:cBhvr>
                                      <p:tavLst>
                                        <p:tav tm="0">
                                          <p:val>
                                            <p:fltVal val="0"/>
                                          </p:val>
                                        </p:tav>
                                        <p:tav tm="100000">
                                          <p:val>
                                            <p:strVal val="#ppt_h"/>
                                          </p:val>
                                        </p:tav>
                                      </p:tavLst>
                                    </p:anim>
                                    <p:animEffect transition="in" filter="fade">
                                      <p:cBhvr>
                                        <p:cTn id="197" dur="250"/>
                                        <p:tgtEl>
                                          <p:spTgt spid="171"/>
                                        </p:tgtEl>
                                      </p:cBhvr>
                                    </p:animEffect>
                                  </p:childTnLst>
                                </p:cTn>
                              </p:par>
                              <p:par>
                                <p:cTn id="198" presetID="1" presetClass="exit" presetSubtype="0" fill="hold" grpId="1" nodeType="withEffect">
                                  <p:stCondLst>
                                    <p:cond delay="0"/>
                                  </p:stCondLst>
                                  <p:childTnLst>
                                    <p:set>
                                      <p:cBhvr>
                                        <p:cTn id="199" dur="1" fill="hold">
                                          <p:stCondLst>
                                            <p:cond delay="0"/>
                                          </p:stCondLst>
                                        </p:cTn>
                                        <p:tgtEl>
                                          <p:spTgt spid="180"/>
                                        </p:tgtEl>
                                        <p:attrNameLst>
                                          <p:attrName>style.visibility</p:attrName>
                                        </p:attrNameLst>
                                      </p:cBhvr>
                                      <p:to>
                                        <p:strVal val="hidden"/>
                                      </p:to>
                                    </p:set>
                                  </p:childTnLst>
                                </p:cTn>
                              </p:par>
                              <p:par>
                                <p:cTn id="200" presetID="53" presetClass="entr" presetSubtype="16" fill="hold" grpId="0" nodeType="withEffect">
                                  <p:stCondLst>
                                    <p:cond delay="0"/>
                                  </p:stCondLst>
                                  <p:childTnLst>
                                    <p:set>
                                      <p:cBhvr>
                                        <p:cTn id="201" dur="1" fill="hold">
                                          <p:stCondLst>
                                            <p:cond delay="0"/>
                                          </p:stCondLst>
                                        </p:cTn>
                                        <p:tgtEl>
                                          <p:spTgt spid="172"/>
                                        </p:tgtEl>
                                        <p:attrNameLst>
                                          <p:attrName>style.visibility</p:attrName>
                                        </p:attrNameLst>
                                      </p:cBhvr>
                                      <p:to>
                                        <p:strVal val="visible"/>
                                      </p:to>
                                    </p:set>
                                    <p:anim calcmode="lin" valueType="num">
                                      <p:cBhvr>
                                        <p:cTn id="202" dur="250" fill="hold"/>
                                        <p:tgtEl>
                                          <p:spTgt spid="172"/>
                                        </p:tgtEl>
                                        <p:attrNameLst>
                                          <p:attrName>ppt_w</p:attrName>
                                        </p:attrNameLst>
                                      </p:cBhvr>
                                      <p:tavLst>
                                        <p:tav tm="0">
                                          <p:val>
                                            <p:fltVal val="0"/>
                                          </p:val>
                                        </p:tav>
                                        <p:tav tm="100000">
                                          <p:val>
                                            <p:strVal val="#ppt_w"/>
                                          </p:val>
                                        </p:tav>
                                      </p:tavLst>
                                    </p:anim>
                                    <p:anim calcmode="lin" valueType="num">
                                      <p:cBhvr>
                                        <p:cTn id="203" dur="250" fill="hold"/>
                                        <p:tgtEl>
                                          <p:spTgt spid="172"/>
                                        </p:tgtEl>
                                        <p:attrNameLst>
                                          <p:attrName>ppt_h</p:attrName>
                                        </p:attrNameLst>
                                      </p:cBhvr>
                                      <p:tavLst>
                                        <p:tav tm="0">
                                          <p:val>
                                            <p:fltVal val="0"/>
                                          </p:val>
                                        </p:tav>
                                        <p:tav tm="100000">
                                          <p:val>
                                            <p:strVal val="#ppt_h"/>
                                          </p:val>
                                        </p:tav>
                                      </p:tavLst>
                                    </p:anim>
                                    <p:animEffect transition="in" filter="fade">
                                      <p:cBhvr>
                                        <p:cTn id="204" dur="250"/>
                                        <p:tgtEl>
                                          <p:spTgt spid="172"/>
                                        </p:tgtEl>
                                      </p:cBhvr>
                                    </p:animEffect>
                                  </p:childTnLst>
                                </p:cTn>
                              </p:par>
                              <p:par>
                                <p:cTn id="205" presetID="53" presetClass="entr" presetSubtype="16" fill="hold" nodeType="withEffect">
                                  <p:stCondLst>
                                    <p:cond delay="0"/>
                                  </p:stCondLst>
                                  <p:childTnLst>
                                    <p:set>
                                      <p:cBhvr>
                                        <p:cTn id="206" dur="1" fill="hold">
                                          <p:stCondLst>
                                            <p:cond delay="0"/>
                                          </p:stCondLst>
                                        </p:cTn>
                                        <p:tgtEl>
                                          <p:spTgt spid="167"/>
                                        </p:tgtEl>
                                        <p:attrNameLst>
                                          <p:attrName>style.visibility</p:attrName>
                                        </p:attrNameLst>
                                      </p:cBhvr>
                                      <p:to>
                                        <p:strVal val="visible"/>
                                      </p:to>
                                    </p:set>
                                    <p:anim calcmode="lin" valueType="num">
                                      <p:cBhvr>
                                        <p:cTn id="207" dur="250" fill="hold"/>
                                        <p:tgtEl>
                                          <p:spTgt spid="167"/>
                                        </p:tgtEl>
                                        <p:attrNameLst>
                                          <p:attrName>ppt_w</p:attrName>
                                        </p:attrNameLst>
                                      </p:cBhvr>
                                      <p:tavLst>
                                        <p:tav tm="0">
                                          <p:val>
                                            <p:fltVal val="0"/>
                                          </p:val>
                                        </p:tav>
                                        <p:tav tm="100000">
                                          <p:val>
                                            <p:strVal val="#ppt_w"/>
                                          </p:val>
                                        </p:tav>
                                      </p:tavLst>
                                    </p:anim>
                                    <p:anim calcmode="lin" valueType="num">
                                      <p:cBhvr>
                                        <p:cTn id="208" dur="250" fill="hold"/>
                                        <p:tgtEl>
                                          <p:spTgt spid="167"/>
                                        </p:tgtEl>
                                        <p:attrNameLst>
                                          <p:attrName>ppt_h</p:attrName>
                                        </p:attrNameLst>
                                      </p:cBhvr>
                                      <p:tavLst>
                                        <p:tav tm="0">
                                          <p:val>
                                            <p:fltVal val="0"/>
                                          </p:val>
                                        </p:tav>
                                        <p:tav tm="100000">
                                          <p:val>
                                            <p:strVal val="#ppt_h"/>
                                          </p:val>
                                        </p:tav>
                                      </p:tavLst>
                                    </p:anim>
                                    <p:animEffect transition="in" filter="fade">
                                      <p:cBhvr>
                                        <p:cTn id="209" dur="250"/>
                                        <p:tgtEl>
                                          <p:spTgt spid="167"/>
                                        </p:tgtEl>
                                      </p:cBhvr>
                                    </p:animEffect>
                                  </p:childTnLst>
                                </p:cTn>
                              </p:par>
                              <p:par>
                                <p:cTn id="210" presetID="22" presetClass="entr" presetSubtype="2" fill="hold" nodeType="withEffect">
                                  <p:stCondLst>
                                    <p:cond delay="0"/>
                                  </p:stCondLst>
                                  <p:childTnLst>
                                    <p:set>
                                      <p:cBhvr>
                                        <p:cTn id="211" dur="1" fill="hold">
                                          <p:stCondLst>
                                            <p:cond delay="0"/>
                                          </p:stCondLst>
                                        </p:cTn>
                                        <p:tgtEl>
                                          <p:spTgt spid="174"/>
                                        </p:tgtEl>
                                        <p:attrNameLst>
                                          <p:attrName>style.visibility</p:attrName>
                                        </p:attrNameLst>
                                      </p:cBhvr>
                                      <p:to>
                                        <p:strVal val="visible"/>
                                      </p:to>
                                    </p:set>
                                    <p:animEffect transition="in" filter="wipe(right)">
                                      <p:cBhvr>
                                        <p:cTn id="212" dur="500"/>
                                        <p:tgtEl>
                                          <p:spTgt spid="174"/>
                                        </p:tgtEl>
                                      </p:cBhvr>
                                    </p:animEffect>
                                  </p:childTnLst>
                                </p:cTn>
                              </p:par>
                              <p:par>
                                <p:cTn id="213" presetID="53" presetClass="entr" presetSubtype="16" fill="hold" grpId="0" nodeType="withEffect">
                                  <p:stCondLst>
                                    <p:cond delay="0"/>
                                  </p:stCondLst>
                                  <p:childTnLst>
                                    <p:set>
                                      <p:cBhvr>
                                        <p:cTn id="214" dur="1" fill="hold">
                                          <p:stCondLst>
                                            <p:cond delay="0"/>
                                          </p:stCondLst>
                                        </p:cTn>
                                        <p:tgtEl>
                                          <p:spTgt spid="168"/>
                                        </p:tgtEl>
                                        <p:attrNameLst>
                                          <p:attrName>style.visibility</p:attrName>
                                        </p:attrNameLst>
                                      </p:cBhvr>
                                      <p:to>
                                        <p:strVal val="visible"/>
                                      </p:to>
                                    </p:set>
                                    <p:anim calcmode="lin" valueType="num">
                                      <p:cBhvr>
                                        <p:cTn id="215" dur="250" fill="hold"/>
                                        <p:tgtEl>
                                          <p:spTgt spid="168"/>
                                        </p:tgtEl>
                                        <p:attrNameLst>
                                          <p:attrName>ppt_w</p:attrName>
                                        </p:attrNameLst>
                                      </p:cBhvr>
                                      <p:tavLst>
                                        <p:tav tm="0">
                                          <p:val>
                                            <p:fltVal val="0"/>
                                          </p:val>
                                        </p:tav>
                                        <p:tav tm="100000">
                                          <p:val>
                                            <p:strVal val="#ppt_w"/>
                                          </p:val>
                                        </p:tav>
                                      </p:tavLst>
                                    </p:anim>
                                    <p:anim calcmode="lin" valueType="num">
                                      <p:cBhvr>
                                        <p:cTn id="216" dur="250" fill="hold"/>
                                        <p:tgtEl>
                                          <p:spTgt spid="168"/>
                                        </p:tgtEl>
                                        <p:attrNameLst>
                                          <p:attrName>ppt_h</p:attrName>
                                        </p:attrNameLst>
                                      </p:cBhvr>
                                      <p:tavLst>
                                        <p:tav tm="0">
                                          <p:val>
                                            <p:fltVal val="0"/>
                                          </p:val>
                                        </p:tav>
                                        <p:tav tm="100000">
                                          <p:val>
                                            <p:strVal val="#ppt_h"/>
                                          </p:val>
                                        </p:tav>
                                      </p:tavLst>
                                    </p:anim>
                                    <p:animEffect transition="in" filter="fade">
                                      <p:cBhvr>
                                        <p:cTn id="217" dur="250"/>
                                        <p:tgtEl>
                                          <p:spTgt spid="168"/>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nodeType="clickEffect">
                                  <p:stCondLst>
                                    <p:cond delay="0"/>
                                  </p:stCondLst>
                                  <p:childTnLst>
                                    <p:set>
                                      <p:cBhvr>
                                        <p:cTn id="221" dur="1" fill="hold">
                                          <p:stCondLst>
                                            <p:cond delay="0"/>
                                          </p:stCondLst>
                                        </p:cTn>
                                        <p:tgtEl>
                                          <p:spTgt spid="186"/>
                                        </p:tgtEl>
                                        <p:attrNameLst>
                                          <p:attrName>style.visibility</p:attrName>
                                        </p:attrNameLst>
                                      </p:cBhvr>
                                      <p:to>
                                        <p:strVal val="visible"/>
                                      </p:to>
                                    </p:set>
                                    <p:animEffect transition="in" filter="wipe(left)">
                                      <p:cBhvr>
                                        <p:cTn id="222" dur="500"/>
                                        <p:tgtEl>
                                          <p:spTgt spid="186"/>
                                        </p:tgtEl>
                                      </p:cBhvr>
                                    </p:animEffect>
                                  </p:childTnLst>
                                </p:cTn>
                              </p:par>
                              <p:par>
                                <p:cTn id="223" presetID="22" presetClass="entr" presetSubtype="1" fill="hold" nodeType="withEffect">
                                  <p:stCondLst>
                                    <p:cond delay="0"/>
                                  </p:stCondLst>
                                  <p:childTnLst>
                                    <p:set>
                                      <p:cBhvr>
                                        <p:cTn id="224" dur="1" fill="hold">
                                          <p:stCondLst>
                                            <p:cond delay="0"/>
                                          </p:stCondLst>
                                        </p:cTn>
                                        <p:tgtEl>
                                          <p:spTgt spid="226"/>
                                        </p:tgtEl>
                                        <p:attrNameLst>
                                          <p:attrName>style.visibility</p:attrName>
                                        </p:attrNameLst>
                                      </p:cBhvr>
                                      <p:to>
                                        <p:strVal val="visible"/>
                                      </p:to>
                                    </p:set>
                                    <p:animEffect transition="in" filter="wipe(up)">
                                      <p:cBhvr>
                                        <p:cTn id="225" dur="500"/>
                                        <p:tgtEl>
                                          <p:spTgt spid="226"/>
                                        </p:tgtEl>
                                      </p:cBhvr>
                                    </p:animEffect>
                                  </p:childTnLst>
                                </p:cTn>
                              </p:par>
                              <p:par>
                                <p:cTn id="226" presetID="53" presetClass="entr" presetSubtype="16" fill="hold" grpId="0" nodeType="withEffect">
                                  <p:stCondLst>
                                    <p:cond delay="0"/>
                                  </p:stCondLst>
                                  <p:childTnLst>
                                    <p:set>
                                      <p:cBhvr>
                                        <p:cTn id="227" dur="1" fill="hold">
                                          <p:stCondLst>
                                            <p:cond delay="0"/>
                                          </p:stCondLst>
                                        </p:cTn>
                                        <p:tgtEl>
                                          <p:spTgt spid="185"/>
                                        </p:tgtEl>
                                        <p:attrNameLst>
                                          <p:attrName>style.visibility</p:attrName>
                                        </p:attrNameLst>
                                      </p:cBhvr>
                                      <p:to>
                                        <p:strVal val="visible"/>
                                      </p:to>
                                    </p:set>
                                    <p:anim calcmode="lin" valueType="num">
                                      <p:cBhvr>
                                        <p:cTn id="228" dur="250" fill="hold"/>
                                        <p:tgtEl>
                                          <p:spTgt spid="185"/>
                                        </p:tgtEl>
                                        <p:attrNameLst>
                                          <p:attrName>ppt_w</p:attrName>
                                        </p:attrNameLst>
                                      </p:cBhvr>
                                      <p:tavLst>
                                        <p:tav tm="0">
                                          <p:val>
                                            <p:fltVal val="0"/>
                                          </p:val>
                                        </p:tav>
                                        <p:tav tm="100000">
                                          <p:val>
                                            <p:strVal val="#ppt_w"/>
                                          </p:val>
                                        </p:tav>
                                      </p:tavLst>
                                    </p:anim>
                                    <p:anim calcmode="lin" valueType="num">
                                      <p:cBhvr>
                                        <p:cTn id="229" dur="250" fill="hold"/>
                                        <p:tgtEl>
                                          <p:spTgt spid="185"/>
                                        </p:tgtEl>
                                        <p:attrNameLst>
                                          <p:attrName>ppt_h</p:attrName>
                                        </p:attrNameLst>
                                      </p:cBhvr>
                                      <p:tavLst>
                                        <p:tav tm="0">
                                          <p:val>
                                            <p:fltVal val="0"/>
                                          </p:val>
                                        </p:tav>
                                        <p:tav tm="100000">
                                          <p:val>
                                            <p:strVal val="#ppt_h"/>
                                          </p:val>
                                        </p:tav>
                                      </p:tavLst>
                                    </p:anim>
                                    <p:animEffect transition="in" filter="fade">
                                      <p:cBhvr>
                                        <p:cTn id="230" dur="250"/>
                                        <p:tgtEl>
                                          <p:spTgt spid="185"/>
                                        </p:tgtEl>
                                      </p:cBhvr>
                                    </p:animEffect>
                                  </p:childTnLst>
                                </p:cTn>
                              </p:par>
                            </p:childTnLst>
                          </p:cTn>
                        </p:par>
                      </p:childTnLst>
                    </p:cTn>
                  </p:par>
                  <p:par>
                    <p:cTn id="231" fill="hold">
                      <p:stCondLst>
                        <p:cond delay="indefinite"/>
                      </p:stCondLst>
                      <p:childTnLst>
                        <p:par>
                          <p:cTn id="232" fill="hold">
                            <p:stCondLst>
                              <p:cond delay="0"/>
                            </p:stCondLst>
                            <p:childTnLst>
                              <p:par>
                                <p:cTn id="233" presetID="10" presetClass="entr" presetSubtype="0" fill="hold" grpId="0" nodeType="clickEffect">
                                  <p:stCondLst>
                                    <p:cond delay="0"/>
                                  </p:stCondLst>
                                  <p:childTnLst>
                                    <p:set>
                                      <p:cBhvr>
                                        <p:cTn id="234" dur="1" fill="hold">
                                          <p:stCondLst>
                                            <p:cond delay="0"/>
                                          </p:stCondLst>
                                        </p:cTn>
                                        <p:tgtEl>
                                          <p:spTgt spid="195"/>
                                        </p:tgtEl>
                                        <p:attrNameLst>
                                          <p:attrName>style.visibility</p:attrName>
                                        </p:attrNameLst>
                                      </p:cBhvr>
                                      <p:to>
                                        <p:strVal val="visible"/>
                                      </p:to>
                                    </p:set>
                                    <p:animEffect transition="in" filter="fade">
                                      <p:cBhvr>
                                        <p:cTn id="235" dur="500"/>
                                        <p:tgtEl>
                                          <p:spTgt spid="195"/>
                                        </p:tgtEl>
                                      </p:cBhvr>
                                    </p:animEffect>
                                  </p:childTnLst>
                                </p:cTn>
                              </p:par>
                              <p:par>
                                <p:cTn id="236" presetID="22" presetClass="entr" presetSubtype="2" fill="hold" nodeType="withEffect">
                                  <p:stCondLst>
                                    <p:cond delay="0"/>
                                  </p:stCondLst>
                                  <p:childTnLst>
                                    <p:set>
                                      <p:cBhvr>
                                        <p:cTn id="237" dur="1" fill="hold">
                                          <p:stCondLst>
                                            <p:cond delay="0"/>
                                          </p:stCondLst>
                                        </p:cTn>
                                        <p:tgtEl>
                                          <p:spTgt spid="203"/>
                                        </p:tgtEl>
                                        <p:attrNameLst>
                                          <p:attrName>style.visibility</p:attrName>
                                        </p:attrNameLst>
                                      </p:cBhvr>
                                      <p:to>
                                        <p:strVal val="visible"/>
                                      </p:to>
                                    </p:set>
                                    <p:animEffect transition="in" filter="wipe(right)">
                                      <p:cBhvr>
                                        <p:cTn id="238" dur="500"/>
                                        <p:tgtEl>
                                          <p:spTgt spid="203"/>
                                        </p:tgtEl>
                                      </p:cBhvr>
                                    </p:animEffect>
                                  </p:childTnLst>
                                </p:cTn>
                              </p:par>
                            </p:childTnLst>
                          </p:cTn>
                        </p:par>
                        <p:par>
                          <p:cTn id="239" fill="hold">
                            <p:stCondLst>
                              <p:cond delay="500"/>
                            </p:stCondLst>
                            <p:childTnLst>
                              <p:par>
                                <p:cTn id="240" presetID="10" presetClass="entr" presetSubtype="0" fill="hold" grpId="0" nodeType="afterEffect">
                                  <p:stCondLst>
                                    <p:cond delay="0"/>
                                  </p:stCondLst>
                                  <p:childTnLst>
                                    <p:set>
                                      <p:cBhvr>
                                        <p:cTn id="241" dur="1" fill="hold">
                                          <p:stCondLst>
                                            <p:cond delay="0"/>
                                          </p:stCondLst>
                                        </p:cTn>
                                        <p:tgtEl>
                                          <p:spTgt spid="197"/>
                                        </p:tgtEl>
                                        <p:attrNameLst>
                                          <p:attrName>style.visibility</p:attrName>
                                        </p:attrNameLst>
                                      </p:cBhvr>
                                      <p:to>
                                        <p:strVal val="visible"/>
                                      </p:to>
                                    </p:set>
                                    <p:animEffect transition="in" filter="fade">
                                      <p:cBhvr>
                                        <p:cTn id="242" dur="500"/>
                                        <p:tgtEl>
                                          <p:spTgt spid="197"/>
                                        </p:tgtEl>
                                      </p:cBhvr>
                                    </p:animEffect>
                                  </p:childTnLst>
                                </p:cTn>
                              </p:par>
                            </p:childTnLst>
                          </p:cTn>
                        </p:par>
                      </p:childTnLst>
                    </p:cTn>
                  </p:par>
                  <p:par>
                    <p:cTn id="243" fill="hold">
                      <p:stCondLst>
                        <p:cond delay="indefinite"/>
                      </p:stCondLst>
                      <p:childTnLst>
                        <p:par>
                          <p:cTn id="244" fill="hold">
                            <p:stCondLst>
                              <p:cond delay="0"/>
                            </p:stCondLst>
                            <p:childTnLst>
                              <p:par>
                                <p:cTn id="245" presetID="22" presetClass="entr" presetSubtype="2" fill="hold" nodeType="clickEffect">
                                  <p:stCondLst>
                                    <p:cond delay="0"/>
                                  </p:stCondLst>
                                  <p:childTnLst>
                                    <p:set>
                                      <p:cBhvr>
                                        <p:cTn id="246" dur="1" fill="hold">
                                          <p:stCondLst>
                                            <p:cond delay="0"/>
                                          </p:stCondLst>
                                        </p:cTn>
                                        <p:tgtEl>
                                          <p:spTgt spid="206"/>
                                        </p:tgtEl>
                                        <p:attrNameLst>
                                          <p:attrName>style.visibility</p:attrName>
                                        </p:attrNameLst>
                                      </p:cBhvr>
                                      <p:to>
                                        <p:strVal val="visible"/>
                                      </p:to>
                                    </p:set>
                                    <p:animEffect transition="in" filter="wipe(right)">
                                      <p:cBhvr>
                                        <p:cTn id="247" dur="500"/>
                                        <p:tgtEl>
                                          <p:spTgt spid="206"/>
                                        </p:tgtEl>
                                      </p:cBhvr>
                                    </p:animEffect>
                                  </p:childTnLst>
                                </p:cTn>
                              </p:par>
                              <p:par>
                                <p:cTn id="248" presetID="53" presetClass="entr" presetSubtype="16" fill="hold" grpId="0" nodeType="withEffect">
                                  <p:stCondLst>
                                    <p:cond delay="0"/>
                                  </p:stCondLst>
                                  <p:childTnLst>
                                    <p:set>
                                      <p:cBhvr>
                                        <p:cTn id="249" dur="1" fill="hold">
                                          <p:stCondLst>
                                            <p:cond delay="0"/>
                                          </p:stCondLst>
                                        </p:cTn>
                                        <p:tgtEl>
                                          <p:spTgt spid="129"/>
                                        </p:tgtEl>
                                        <p:attrNameLst>
                                          <p:attrName>style.visibility</p:attrName>
                                        </p:attrNameLst>
                                      </p:cBhvr>
                                      <p:to>
                                        <p:strVal val="visible"/>
                                      </p:to>
                                    </p:set>
                                    <p:anim calcmode="lin" valueType="num">
                                      <p:cBhvr>
                                        <p:cTn id="250" dur="250" fill="hold"/>
                                        <p:tgtEl>
                                          <p:spTgt spid="129"/>
                                        </p:tgtEl>
                                        <p:attrNameLst>
                                          <p:attrName>ppt_w</p:attrName>
                                        </p:attrNameLst>
                                      </p:cBhvr>
                                      <p:tavLst>
                                        <p:tav tm="0">
                                          <p:val>
                                            <p:fltVal val="0"/>
                                          </p:val>
                                        </p:tav>
                                        <p:tav tm="100000">
                                          <p:val>
                                            <p:strVal val="#ppt_w"/>
                                          </p:val>
                                        </p:tav>
                                      </p:tavLst>
                                    </p:anim>
                                    <p:anim calcmode="lin" valueType="num">
                                      <p:cBhvr>
                                        <p:cTn id="251" dur="250" fill="hold"/>
                                        <p:tgtEl>
                                          <p:spTgt spid="129"/>
                                        </p:tgtEl>
                                        <p:attrNameLst>
                                          <p:attrName>ppt_h</p:attrName>
                                        </p:attrNameLst>
                                      </p:cBhvr>
                                      <p:tavLst>
                                        <p:tav tm="0">
                                          <p:val>
                                            <p:fltVal val="0"/>
                                          </p:val>
                                        </p:tav>
                                        <p:tav tm="100000">
                                          <p:val>
                                            <p:strVal val="#ppt_h"/>
                                          </p:val>
                                        </p:tav>
                                      </p:tavLst>
                                    </p:anim>
                                    <p:animEffect transition="in" filter="fade">
                                      <p:cBhvr>
                                        <p:cTn id="252" dur="250"/>
                                        <p:tgtEl>
                                          <p:spTgt spid="129"/>
                                        </p:tgtEl>
                                      </p:cBhvr>
                                    </p:animEffect>
                                  </p:childTnLst>
                                </p:cTn>
                              </p:par>
                            </p:childTnLst>
                          </p:cTn>
                        </p:par>
                        <p:par>
                          <p:cTn id="253" fill="hold">
                            <p:stCondLst>
                              <p:cond delay="500"/>
                            </p:stCondLst>
                            <p:childTnLst>
                              <p:par>
                                <p:cTn id="254" presetID="53" presetClass="entr" presetSubtype="16" fill="hold" grpId="0" nodeType="afterEffect">
                                  <p:stCondLst>
                                    <p:cond delay="0"/>
                                  </p:stCondLst>
                                  <p:childTnLst>
                                    <p:set>
                                      <p:cBhvr>
                                        <p:cTn id="255" dur="1" fill="hold">
                                          <p:stCondLst>
                                            <p:cond delay="0"/>
                                          </p:stCondLst>
                                        </p:cTn>
                                        <p:tgtEl>
                                          <p:spTgt spid="201"/>
                                        </p:tgtEl>
                                        <p:attrNameLst>
                                          <p:attrName>style.visibility</p:attrName>
                                        </p:attrNameLst>
                                      </p:cBhvr>
                                      <p:to>
                                        <p:strVal val="visible"/>
                                      </p:to>
                                    </p:set>
                                    <p:anim calcmode="lin" valueType="num">
                                      <p:cBhvr>
                                        <p:cTn id="256" dur="250" fill="hold"/>
                                        <p:tgtEl>
                                          <p:spTgt spid="201"/>
                                        </p:tgtEl>
                                        <p:attrNameLst>
                                          <p:attrName>ppt_w</p:attrName>
                                        </p:attrNameLst>
                                      </p:cBhvr>
                                      <p:tavLst>
                                        <p:tav tm="0">
                                          <p:val>
                                            <p:fltVal val="0"/>
                                          </p:val>
                                        </p:tav>
                                        <p:tav tm="100000">
                                          <p:val>
                                            <p:strVal val="#ppt_w"/>
                                          </p:val>
                                        </p:tav>
                                      </p:tavLst>
                                    </p:anim>
                                    <p:anim calcmode="lin" valueType="num">
                                      <p:cBhvr>
                                        <p:cTn id="257" dur="250" fill="hold"/>
                                        <p:tgtEl>
                                          <p:spTgt spid="201"/>
                                        </p:tgtEl>
                                        <p:attrNameLst>
                                          <p:attrName>ppt_h</p:attrName>
                                        </p:attrNameLst>
                                      </p:cBhvr>
                                      <p:tavLst>
                                        <p:tav tm="0">
                                          <p:val>
                                            <p:fltVal val="0"/>
                                          </p:val>
                                        </p:tav>
                                        <p:tav tm="100000">
                                          <p:val>
                                            <p:strVal val="#ppt_h"/>
                                          </p:val>
                                        </p:tav>
                                      </p:tavLst>
                                    </p:anim>
                                    <p:animEffect transition="in" filter="fade">
                                      <p:cBhvr>
                                        <p:cTn id="258" dur="250"/>
                                        <p:tgtEl>
                                          <p:spTgt spid="201"/>
                                        </p:tgtEl>
                                      </p:cBhvr>
                                    </p:animEffect>
                                  </p:childTnLst>
                                </p:cTn>
                              </p:par>
                              <p:par>
                                <p:cTn id="259" presetID="22" presetClass="entr" presetSubtype="1" fill="hold" nodeType="withEffect">
                                  <p:stCondLst>
                                    <p:cond delay="0"/>
                                  </p:stCondLst>
                                  <p:childTnLst>
                                    <p:set>
                                      <p:cBhvr>
                                        <p:cTn id="260" dur="1" fill="hold">
                                          <p:stCondLst>
                                            <p:cond delay="0"/>
                                          </p:stCondLst>
                                        </p:cTn>
                                        <p:tgtEl>
                                          <p:spTgt spid="135"/>
                                        </p:tgtEl>
                                        <p:attrNameLst>
                                          <p:attrName>style.visibility</p:attrName>
                                        </p:attrNameLst>
                                      </p:cBhvr>
                                      <p:to>
                                        <p:strVal val="visible"/>
                                      </p:to>
                                    </p:set>
                                    <p:animEffect transition="in" filter="wipe(up)">
                                      <p:cBhvr>
                                        <p:cTn id="261" dur="500"/>
                                        <p:tgtEl>
                                          <p:spTgt spid="135"/>
                                        </p:tgtEl>
                                      </p:cBhvr>
                                    </p:animEffect>
                                  </p:childTnLst>
                                </p:cTn>
                              </p:par>
                              <p:par>
                                <p:cTn id="262" presetID="22" presetClass="entr" presetSubtype="8" fill="hold" nodeType="withEffect">
                                  <p:stCondLst>
                                    <p:cond delay="0"/>
                                  </p:stCondLst>
                                  <p:childTnLst>
                                    <p:set>
                                      <p:cBhvr>
                                        <p:cTn id="263" dur="1" fill="hold">
                                          <p:stCondLst>
                                            <p:cond delay="0"/>
                                          </p:stCondLst>
                                        </p:cTn>
                                        <p:tgtEl>
                                          <p:spTgt spid="198"/>
                                        </p:tgtEl>
                                        <p:attrNameLst>
                                          <p:attrName>style.visibility</p:attrName>
                                        </p:attrNameLst>
                                      </p:cBhvr>
                                      <p:to>
                                        <p:strVal val="visible"/>
                                      </p:to>
                                    </p:set>
                                    <p:animEffect transition="in" filter="wipe(left)">
                                      <p:cBhvr>
                                        <p:cTn id="264" dur="500"/>
                                        <p:tgtEl>
                                          <p:spTgt spid="198"/>
                                        </p:tgtEl>
                                      </p:cBhvr>
                                    </p:animEffect>
                                  </p:childTnLst>
                                </p:cTn>
                              </p:par>
                              <p:par>
                                <p:cTn id="265" presetID="53" presetClass="entr" presetSubtype="16" fill="hold" nodeType="withEffect">
                                  <p:stCondLst>
                                    <p:cond delay="0"/>
                                  </p:stCondLst>
                                  <p:childTnLst>
                                    <p:set>
                                      <p:cBhvr>
                                        <p:cTn id="266" dur="1" fill="hold">
                                          <p:stCondLst>
                                            <p:cond delay="0"/>
                                          </p:stCondLst>
                                        </p:cTn>
                                        <p:tgtEl>
                                          <p:spTgt spid="229"/>
                                        </p:tgtEl>
                                        <p:attrNameLst>
                                          <p:attrName>style.visibility</p:attrName>
                                        </p:attrNameLst>
                                      </p:cBhvr>
                                      <p:to>
                                        <p:strVal val="visible"/>
                                      </p:to>
                                    </p:set>
                                    <p:anim calcmode="lin" valueType="num">
                                      <p:cBhvr>
                                        <p:cTn id="267" dur="250" fill="hold"/>
                                        <p:tgtEl>
                                          <p:spTgt spid="229"/>
                                        </p:tgtEl>
                                        <p:attrNameLst>
                                          <p:attrName>ppt_w</p:attrName>
                                        </p:attrNameLst>
                                      </p:cBhvr>
                                      <p:tavLst>
                                        <p:tav tm="0">
                                          <p:val>
                                            <p:fltVal val="0"/>
                                          </p:val>
                                        </p:tav>
                                        <p:tav tm="100000">
                                          <p:val>
                                            <p:strVal val="#ppt_w"/>
                                          </p:val>
                                        </p:tav>
                                      </p:tavLst>
                                    </p:anim>
                                    <p:anim calcmode="lin" valueType="num">
                                      <p:cBhvr>
                                        <p:cTn id="268" dur="250" fill="hold"/>
                                        <p:tgtEl>
                                          <p:spTgt spid="229"/>
                                        </p:tgtEl>
                                        <p:attrNameLst>
                                          <p:attrName>ppt_h</p:attrName>
                                        </p:attrNameLst>
                                      </p:cBhvr>
                                      <p:tavLst>
                                        <p:tav tm="0">
                                          <p:val>
                                            <p:fltVal val="0"/>
                                          </p:val>
                                        </p:tav>
                                        <p:tav tm="100000">
                                          <p:val>
                                            <p:strVal val="#ppt_h"/>
                                          </p:val>
                                        </p:tav>
                                      </p:tavLst>
                                    </p:anim>
                                    <p:animEffect transition="in" filter="fade">
                                      <p:cBhvr>
                                        <p:cTn id="269" dur="250"/>
                                        <p:tgtEl>
                                          <p:spTgt spid="229"/>
                                        </p:tgtEl>
                                      </p:cBhvr>
                                    </p:animEffect>
                                  </p:childTnLst>
                                </p:cTn>
                              </p:par>
                            </p:childTnLst>
                          </p:cTn>
                        </p:par>
                      </p:childTnLst>
                    </p:cTn>
                  </p:par>
                  <p:par>
                    <p:cTn id="270" fill="hold">
                      <p:stCondLst>
                        <p:cond delay="indefinite"/>
                      </p:stCondLst>
                      <p:childTnLst>
                        <p:par>
                          <p:cTn id="271" fill="hold">
                            <p:stCondLst>
                              <p:cond delay="0"/>
                            </p:stCondLst>
                            <p:childTnLst>
                              <p:par>
                                <p:cTn id="272" presetID="30" presetClass="emph" presetSubtype="0" fill="hold" grpId="1" nodeType="clickEffect">
                                  <p:stCondLst>
                                    <p:cond delay="0"/>
                                  </p:stCondLst>
                                  <p:childTnLst>
                                    <p:animClr clrSpc="hsl" dir="cw">
                                      <p:cBhvr override="childStyle">
                                        <p:cTn id="273" dur="500" fill="hold"/>
                                        <p:tgtEl>
                                          <p:spTgt spid="195"/>
                                        </p:tgtEl>
                                        <p:attrNameLst>
                                          <p:attrName>style.color</p:attrName>
                                        </p:attrNameLst>
                                      </p:cBhvr>
                                      <p:by>
                                        <p:hsl h="0" s="12549" l="25098"/>
                                      </p:by>
                                    </p:animClr>
                                    <p:animClr clrSpc="hsl" dir="cw">
                                      <p:cBhvr>
                                        <p:cTn id="274" dur="500" fill="hold"/>
                                        <p:tgtEl>
                                          <p:spTgt spid="195"/>
                                        </p:tgtEl>
                                        <p:attrNameLst>
                                          <p:attrName>fillcolor</p:attrName>
                                        </p:attrNameLst>
                                      </p:cBhvr>
                                      <p:by>
                                        <p:hsl h="0" s="12549" l="25098"/>
                                      </p:by>
                                    </p:animClr>
                                    <p:animClr clrSpc="hsl" dir="cw">
                                      <p:cBhvr>
                                        <p:cTn id="275" dur="500" fill="hold"/>
                                        <p:tgtEl>
                                          <p:spTgt spid="195"/>
                                        </p:tgtEl>
                                        <p:attrNameLst>
                                          <p:attrName>stroke.color</p:attrName>
                                        </p:attrNameLst>
                                      </p:cBhvr>
                                      <p:by>
                                        <p:hsl h="0" s="12549" l="25098"/>
                                      </p:by>
                                    </p:animClr>
                                    <p:set>
                                      <p:cBhvr>
                                        <p:cTn id="276" dur="500" fill="hold"/>
                                        <p:tgtEl>
                                          <p:spTgt spid="195"/>
                                        </p:tgtEl>
                                        <p:attrNameLst>
                                          <p:attrName>fill.type</p:attrName>
                                        </p:attrNameLst>
                                      </p:cBhvr>
                                      <p:to>
                                        <p:strVal val="solid"/>
                                      </p:to>
                                    </p:set>
                                  </p:childTnLst>
                                </p:cTn>
                              </p:par>
                              <p:par>
                                <p:cTn id="277" presetID="30" presetClass="emph" presetSubtype="0" fill="hold" nodeType="withEffect">
                                  <p:stCondLst>
                                    <p:cond delay="0"/>
                                  </p:stCondLst>
                                  <p:childTnLst>
                                    <p:animClr clrSpc="hsl" dir="cw">
                                      <p:cBhvr override="childStyle">
                                        <p:cTn id="278" dur="500" fill="hold"/>
                                        <p:tgtEl>
                                          <p:spTgt spid="203"/>
                                        </p:tgtEl>
                                        <p:attrNameLst>
                                          <p:attrName>style.color</p:attrName>
                                        </p:attrNameLst>
                                      </p:cBhvr>
                                      <p:by>
                                        <p:hsl h="0" s="12549" l="25098"/>
                                      </p:by>
                                    </p:animClr>
                                    <p:animClr clrSpc="hsl" dir="cw">
                                      <p:cBhvr>
                                        <p:cTn id="279" dur="500" fill="hold"/>
                                        <p:tgtEl>
                                          <p:spTgt spid="203"/>
                                        </p:tgtEl>
                                        <p:attrNameLst>
                                          <p:attrName>fillcolor</p:attrName>
                                        </p:attrNameLst>
                                      </p:cBhvr>
                                      <p:by>
                                        <p:hsl h="0" s="12549" l="25098"/>
                                      </p:by>
                                    </p:animClr>
                                    <p:animClr clrSpc="hsl" dir="cw">
                                      <p:cBhvr>
                                        <p:cTn id="280" dur="500" fill="hold"/>
                                        <p:tgtEl>
                                          <p:spTgt spid="203"/>
                                        </p:tgtEl>
                                        <p:attrNameLst>
                                          <p:attrName>stroke.color</p:attrName>
                                        </p:attrNameLst>
                                      </p:cBhvr>
                                      <p:by>
                                        <p:hsl h="0" s="12549" l="25098"/>
                                      </p:by>
                                    </p:animClr>
                                    <p:set>
                                      <p:cBhvr>
                                        <p:cTn id="281" dur="500" fill="hold"/>
                                        <p:tgtEl>
                                          <p:spTgt spid="203"/>
                                        </p:tgtEl>
                                        <p:attrNameLst>
                                          <p:attrName>fill.type</p:attrName>
                                        </p:attrNameLst>
                                      </p:cBhvr>
                                      <p:to>
                                        <p:strVal val="solid"/>
                                      </p:to>
                                    </p:set>
                                  </p:childTnLst>
                                </p:cTn>
                              </p:par>
                              <p:par>
                                <p:cTn id="282" presetID="30" presetClass="emph" presetSubtype="0" fill="hold" nodeType="withEffect">
                                  <p:stCondLst>
                                    <p:cond delay="0"/>
                                  </p:stCondLst>
                                  <p:childTnLst>
                                    <p:animClr clrSpc="hsl" dir="cw">
                                      <p:cBhvr override="childStyle">
                                        <p:cTn id="283" dur="500" fill="hold"/>
                                        <p:tgtEl>
                                          <p:spTgt spid="198"/>
                                        </p:tgtEl>
                                        <p:attrNameLst>
                                          <p:attrName>style.color</p:attrName>
                                        </p:attrNameLst>
                                      </p:cBhvr>
                                      <p:by>
                                        <p:hsl h="0" s="12549" l="25098"/>
                                      </p:by>
                                    </p:animClr>
                                    <p:animClr clrSpc="hsl" dir="cw">
                                      <p:cBhvr>
                                        <p:cTn id="284" dur="500" fill="hold"/>
                                        <p:tgtEl>
                                          <p:spTgt spid="198"/>
                                        </p:tgtEl>
                                        <p:attrNameLst>
                                          <p:attrName>fillcolor</p:attrName>
                                        </p:attrNameLst>
                                      </p:cBhvr>
                                      <p:by>
                                        <p:hsl h="0" s="12549" l="25098"/>
                                      </p:by>
                                    </p:animClr>
                                    <p:animClr clrSpc="hsl" dir="cw">
                                      <p:cBhvr>
                                        <p:cTn id="285" dur="500" fill="hold"/>
                                        <p:tgtEl>
                                          <p:spTgt spid="198"/>
                                        </p:tgtEl>
                                        <p:attrNameLst>
                                          <p:attrName>stroke.color</p:attrName>
                                        </p:attrNameLst>
                                      </p:cBhvr>
                                      <p:by>
                                        <p:hsl h="0" s="12549" l="25098"/>
                                      </p:by>
                                    </p:animClr>
                                    <p:set>
                                      <p:cBhvr>
                                        <p:cTn id="286" dur="500" fill="hold"/>
                                        <p:tgtEl>
                                          <p:spTgt spid="198"/>
                                        </p:tgtEl>
                                        <p:attrNameLst>
                                          <p:attrName>fill.type</p:attrName>
                                        </p:attrNameLst>
                                      </p:cBhvr>
                                      <p:to>
                                        <p:strVal val="solid"/>
                                      </p:to>
                                    </p:set>
                                  </p:childTnLst>
                                </p:cTn>
                              </p:par>
                              <p:par>
                                <p:cTn id="287" presetID="30" presetClass="emph" presetSubtype="0" fill="hold" nodeType="withEffect">
                                  <p:stCondLst>
                                    <p:cond delay="0"/>
                                  </p:stCondLst>
                                  <p:childTnLst>
                                    <p:animClr clrSpc="hsl" dir="cw">
                                      <p:cBhvr override="childStyle">
                                        <p:cTn id="288" dur="500" fill="hold"/>
                                        <p:tgtEl>
                                          <p:spTgt spid="21"/>
                                        </p:tgtEl>
                                        <p:attrNameLst>
                                          <p:attrName>style.color</p:attrName>
                                        </p:attrNameLst>
                                      </p:cBhvr>
                                      <p:by>
                                        <p:hsl h="0" s="12549" l="25098"/>
                                      </p:by>
                                    </p:animClr>
                                    <p:animClr clrSpc="hsl" dir="cw">
                                      <p:cBhvr>
                                        <p:cTn id="289" dur="500" fill="hold"/>
                                        <p:tgtEl>
                                          <p:spTgt spid="21"/>
                                        </p:tgtEl>
                                        <p:attrNameLst>
                                          <p:attrName>fillcolor</p:attrName>
                                        </p:attrNameLst>
                                      </p:cBhvr>
                                      <p:by>
                                        <p:hsl h="0" s="12549" l="25098"/>
                                      </p:by>
                                    </p:animClr>
                                    <p:animClr clrSpc="hsl" dir="cw">
                                      <p:cBhvr>
                                        <p:cTn id="290" dur="500" fill="hold"/>
                                        <p:tgtEl>
                                          <p:spTgt spid="21"/>
                                        </p:tgtEl>
                                        <p:attrNameLst>
                                          <p:attrName>stroke.color</p:attrName>
                                        </p:attrNameLst>
                                      </p:cBhvr>
                                      <p:by>
                                        <p:hsl h="0" s="12549" l="25098"/>
                                      </p:by>
                                    </p:animClr>
                                    <p:set>
                                      <p:cBhvr>
                                        <p:cTn id="291" dur="500" fill="hold"/>
                                        <p:tgtEl>
                                          <p:spTgt spid="21"/>
                                        </p:tgtEl>
                                        <p:attrNameLst>
                                          <p:attrName>fill.type</p:attrName>
                                        </p:attrNameLst>
                                      </p:cBhvr>
                                      <p:to>
                                        <p:strVal val="solid"/>
                                      </p:to>
                                    </p:set>
                                  </p:childTnLst>
                                </p:cTn>
                              </p:par>
                              <p:par>
                                <p:cTn id="292" presetID="1" presetClass="exit" presetSubtype="0" fill="hold" grpId="1" nodeType="withEffect">
                                  <p:stCondLst>
                                    <p:cond delay="0"/>
                                  </p:stCondLst>
                                  <p:childTnLst>
                                    <p:set>
                                      <p:cBhvr>
                                        <p:cTn id="293" dur="1" fill="hold">
                                          <p:stCondLst>
                                            <p:cond delay="0"/>
                                          </p:stCondLst>
                                        </p:cTn>
                                        <p:tgtEl>
                                          <p:spTgt spid="197"/>
                                        </p:tgtEl>
                                        <p:attrNameLst>
                                          <p:attrName>style.visibility</p:attrName>
                                        </p:attrNameLst>
                                      </p:cBhvr>
                                      <p:to>
                                        <p:strVal val="hidden"/>
                                      </p:to>
                                    </p:set>
                                  </p:childTnLst>
                                </p:cTn>
                              </p:par>
                              <p:par>
                                <p:cTn id="294" presetID="3" presetClass="emph" presetSubtype="2" fill="hold" grpId="0" nodeType="withEffect">
                                  <p:stCondLst>
                                    <p:cond delay="0"/>
                                  </p:stCondLst>
                                  <p:childTnLst>
                                    <p:animClr clrSpc="rgb" dir="cw">
                                      <p:cBhvr override="childStyle">
                                        <p:cTn id="295" dur="500" fill="hold"/>
                                        <p:tgtEl>
                                          <p:spTgt spid="30"/>
                                        </p:tgtEl>
                                        <p:attrNameLst>
                                          <p:attrName>style.color</p:attrName>
                                        </p:attrNameLst>
                                      </p:cBhvr>
                                      <p:to>
                                        <a:srgbClr val="BFBFBF"/>
                                      </p:to>
                                    </p:animClr>
                                  </p:childTnLst>
                                </p:cTn>
                              </p:par>
                            </p:childTnLst>
                          </p:cTn>
                        </p:par>
                      </p:childTnLst>
                    </p:cTn>
                  </p:par>
                  <p:par>
                    <p:cTn id="296" fill="hold">
                      <p:stCondLst>
                        <p:cond delay="indefinite"/>
                      </p:stCondLst>
                      <p:childTnLst>
                        <p:par>
                          <p:cTn id="297" fill="hold">
                            <p:stCondLst>
                              <p:cond delay="0"/>
                            </p:stCondLst>
                            <p:childTnLst>
                              <p:par>
                                <p:cTn id="298" presetID="53" presetClass="entr" presetSubtype="16" fill="hold" grpId="0" nodeType="clickEffect">
                                  <p:stCondLst>
                                    <p:cond delay="0"/>
                                  </p:stCondLst>
                                  <p:childTnLst>
                                    <p:set>
                                      <p:cBhvr>
                                        <p:cTn id="299" dur="1" fill="hold">
                                          <p:stCondLst>
                                            <p:cond delay="0"/>
                                          </p:stCondLst>
                                        </p:cTn>
                                        <p:tgtEl>
                                          <p:spTgt spid="212"/>
                                        </p:tgtEl>
                                        <p:attrNameLst>
                                          <p:attrName>style.visibility</p:attrName>
                                        </p:attrNameLst>
                                      </p:cBhvr>
                                      <p:to>
                                        <p:strVal val="visible"/>
                                      </p:to>
                                    </p:set>
                                    <p:anim calcmode="lin" valueType="num">
                                      <p:cBhvr>
                                        <p:cTn id="300" dur="250" fill="hold"/>
                                        <p:tgtEl>
                                          <p:spTgt spid="212"/>
                                        </p:tgtEl>
                                        <p:attrNameLst>
                                          <p:attrName>ppt_w</p:attrName>
                                        </p:attrNameLst>
                                      </p:cBhvr>
                                      <p:tavLst>
                                        <p:tav tm="0">
                                          <p:val>
                                            <p:fltVal val="0"/>
                                          </p:val>
                                        </p:tav>
                                        <p:tav tm="100000">
                                          <p:val>
                                            <p:strVal val="#ppt_w"/>
                                          </p:val>
                                        </p:tav>
                                      </p:tavLst>
                                    </p:anim>
                                    <p:anim calcmode="lin" valueType="num">
                                      <p:cBhvr>
                                        <p:cTn id="301" dur="250" fill="hold"/>
                                        <p:tgtEl>
                                          <p:spTgt spid="212"/>
                                        </p:tgtEl>
                                        <p:attrNameLst>
                                          <p:attrName>ppt_h</p:attrName>
                                        </p:attrNameLst>
                                      </p:cBhvr>
                                      <p:tavLst>
                                        <p:tav tm="0">
                                          <p:val>
                                            <p:fltVal val="0"/>
                                          </p:val>
                                        </p:tav>
                                        <p:tav tm="100000">
                                          <p:val>
                                            <p:strVal val="#ppt_h"/>
                                          </p:val>
                                        </p:tav>
                                      </p:tavLst>
                                    </p:anim>
                                    <p:animEffect transition="in" filter="fade">
                                      <p:cBhvr>
                                        <p:cTn id="302" dur="250"/>
                                        <p:tgtEl>
                                          <p:spTgt spid="212"/>
                                        </p:tgtEl>
                                      </p:cBhvr>
                                    </p:animEffect>
                                  </p:childTnLst>
                                </p:cTn>
                              </p:par>
                              <p:par>
                                <p:cTn id="303" presetID="22" presetClass="entr" presetSubtype="8" fill="hold" nodeType="withEffect">
                                  <p:stCondLst>
                                    <p:cond delay="0"/>
                                  </p:stCondLst>
                                  <p:childTnLst>
                                    <p:set>
                                      <p:cBhvr>
                                        <p:cTn id="304" dur="1" fill="hold">
                                          <p:stCondLst>
                                            <p:cond delay="0"/>
                                          </p:stCondLst>
                                        </p:cTn>
                                        <p:tgtEl>
                                          <p:spTgt spid="211"/>
                                        </p:tgtEl>
                                        <p:attrNameLst>
                                          <p:attrName>style.visibility</p:attrName>
                                        </p:attrNameLst>
                                      </p:cBhvr>
                                      <p:to>
                                        <p:strVal val="visible"/>
                                      </p:to>
                                    </p:set>
                                    <p:animEffect transition="in" filter="wipe(left)">
                                      <p:cBhvr>
                                        <p:cTn id="305" dur="500"/>
                                        <p:tgtEl>
                                          <p:spTgt spid="211"/>
                                        </p:tgtEl>
                                      </p:cBhvr>
                                    </p:animEffect>
                                  </p:childTnLst>
                                </p:cTn>
                              </p:par>
                              <p:par>
                                <p:cTn id="306" presetID="22" presetClass="entr" presetSubtype="1" fill="hold" nodeType="withEffect">
                                  <p:stCondLst>
                                    <p:cond delay="0"/>
                                  </p:stCondLst>
                                  <p:childTnLst>
                                    <p:set>
                                      <p:cBhvr>
                                        <p:cTn id="307" dur="1" fill="hold">
                                          <p:stCondLst>
                                            <p:cond delay="0"/>
                                          </p:stCondLst>
                                        </p:cTn>
                                        <p:tgtEl>
                                          <p:spTgt spid="216"/>
                                        </p:tgtEl>
                                        <p:attrNameLst>
                                          <p:attrName>style.visibility</p:attrName>
                                        </p:attrNameLst>
                                      </p:cBhvr>
                                      <p:to>
                                        <p:strVal val="visible"/>
                                      </p:to>
                                    </p:set>
                                    <p:animEffect transition="in" filter="wipe(up)">
                                      <p:cBhvr>
                                        <p:cTn id="308" dur="500"/>
                                        <p:tgtEl>
                                          <p:spTgt spid="216"/>
                                        </p:tgtEl>
                                      </p:cBhvr>
                                    </p:animEffect>
                                  </p:childTnLst>
                                </p:cTn>
                              </p:par>
                              <p:par>
                                <p:cTn id="309" presetID="22" presetClass="entr" presetSubtype="8" fill="hold" nodeType="withEffect">
                                  <p:stCondLst>
                                    <p:cond delay="0"/>
                                  </p:stCondLst>
                                  <p:childTnLst>
                                    <p:set>
                                      <p:cBhvr>
                                        <p:cTn id="310" dur="1" fill="hold">
                                          <p:stCondLst>
                                            <p:cond delay="0"/>
                                          </p:stCondLst>
                                        </p:cTn>
                                        <p:tgtEl>
                                          <p:spTgt spid="222"/>
                                        </p:tgtEl>
                                        <p:attrNameLst>
                                          <p:attrName>style.visibility</p:attrName>
                                        </p:attrNameLst>
                                      </p:cBhvr>
                                      <p:to>
                                        <p:strVal val="visible"/>
                                      </p:to>
                                    </p:set>
                                    <p:animEffect transition="in" filter="wipe(left)">
                                      <p:cBhvr>
                                        <p:cTn id="311" dur="500"/>
                                        <p:tgtEl>
                                          <p:spTgt spid="222"/>
                                        </p:tgtEl>
                                      </p:cBhvr>
                                    </p:animEffect>
                                  </p:childTnLst>
                                </p:cTn>
                              </p:par>
                              <p:par>
                                <p:cTn id="312" presetID="53" presetClass="entr" presetSubtype="16" fill="hold" nodeType="withEffect">
                                  <p:stCondLst>
                                    <p:cond delay="0"/>
                                  </p:stCondLst>
                                  <p:childTnLst>
                                    <p:set>
                                      <p:cBhvr>
                                        <p:cTn id="313" dur="1" fill="hold">
                                          <p:stCondLst>
                                            <p:cond delay="0"/>
                                          </p:stCondLst>
                                        </p:cTn>
                                        <p:tgtEl>
                                          <p:spTgt spid="235"/>
                                        </p:tgtEl>
                                        <p:attrNameLst>
                                          <p:attrName>style.visibility</p:attrName>
                                        </p:attrNameLst>
                                      </p:cBhvr>
                                      <p:to>
                                        <p:strVal val="visible"/>
                                      </p:to>
                                    </p:set>
                                    <p:anim calcmode="lin" valueType="num">
                                      <p:cBhvr>
                                        <p:cTn id="314" dur="250" fill="hold"/>
                                        <p:tgtEl>
                                          <p:spTgt spid="235"/>
                                        </p:tgtEl>
                                        <p:attrNameLst>
                                          <p:attrName>ppt_w</p:attrName>
                                        </p:attrNameLst>
                                      </p:cBhvr>
                                      <p:tavLst>
                                        <p:tav tm="0">
                                          <p:val>
                                            <p:fltVal val="0"/>
                                          </p:val>
                                        </p:tav>
                                        <p:tav tm="100000">
                                          <p:val>
                                            <p:strVal val="#ppt_w"/>
                                          </p:val>
                                        </p:tav>
                                      </p:tavLst>
                                    </p:anim>
                                    <p:anim calcmode="lin" valueType="num">
                                      <p:cBhvr>
                                        <p:cTn id="315" dur="250" fill="hold"/>
                                        <p:tgtEl>
                                          <p:spTgt spid="235"/>
                                        </p:tgtEl>
                                        <p:attrNameLst>
                                          <p:attrName>ppt_h</p:attrName>
                                        </p:attrNameLst>
                                      </p:cBhvr>
                                      <p:tavLst>
                                        <p:tav tm="0">
                                          <p:val>
                                            <p:fltVal val="0"/>
                                          </p:val>
                                        </p:tav>
                                        <p:tav tm="100000">
                                          <p:val>
                                            <p:strVal val="#ppt_h"/>
                                          </p:val>
                                        </p:tav>
                                      </p:tavLst>
                                    </p:anim>
                                    <p:animEffect transition="in" filter="fade">
                                      <p:cBhvr>
                                        <p:cTn id="316" dur="250"/>
                                        <p:tgtEl>
                                          <p:spTgt spid="235"/>
                                        </p:tgtEl>
                                      </p:cBhvr>
                                    </p:animEffect>
                                  </p:childTnLst>
                                </p:cTn>
                              </p:par>
                            </p:childTnLst>
                          </p:cTn>
                        </p:par>
                        <p:par>
                          <p:cTn id="317" fill="hold">
                            <p:stCondLst>
                              <p:cond delay="500"/>
                            </p:stCondLst>
                            <p:childTnLst>
                              <p:par>
                                <p:cTn id="318" presetID="53" presetClass="entr" presetSubtype="16" fill="hold" grpId="0" nodeType="afterEffect">
                                  <p:stCondLst>
                                    <p:cond delay="0"/>
                                  </p:stCondLst>
                                  <p:childTnLst>
                                    <p:set>
                                      <p:cBhvr>
                                        <p:cTn id="319" dur="1" fill="hold">
                                          <p:stCondLst>
                                            <p:cond delay="0"/>
                                          </p:stCondLst>
                                        </p:cTn>
                                        <p:tgtEl>
                                          <p:spTgt spid="223"/>
                                        </p:tgtEl>
                                        <p:attrNameLst>
                                          <p:attrName>style.visibility</p:attrName>
                                        </p:attrNameLst>
                                      </p:cBhvr>
                                      <p:to>
                                        <p:strVal val="visible"/>
                                      </p:to>
                                    </p:set>
                                    <p:anim calcmode="lin" valueType="num">
                                      <p:cBhvr>
                                        <p:cTn id="320" dur="250" fill="hold"/>
                                        <p:tgtEl>
                                          <p:spTgt spid="223"/>
                                        </p:tgtEl>
                                        <p:attrNameLst>
                                          <p:attrName>ppt_w</p:attrName>
                                        </p:attrNameLst>
                                      </p:cBhvr>
                                      <p:tavLst>
                                        <p:tav tm="0">
                                          <p:val>
                                            <p:fltVal val="0"/>
                                          </p:val>
                                        </p:tav>
                                        <p:tav tm="100000">
                                          <p:val>
                                            <p:strVal val="#ppt_w"/>
                                          </p:val>
                                        </p:tav>
                                      </p:tavLst>
                                    </p:anim>
                                    <p:anim calcmode="lin" valueType="num">
                                      <p:cBhvr>
                                        <p:cTn id="321" dur="250" fill="hold"/>
                                        <p:tgtEl>
                                          <p:spTgt spid="223"/>
                                        </p:tgtEl>
                                        <p:attrNameLst>
                                          <p:attrName>ppt_h</p:attrName>
                                        </p:attrNameLst>
                                      </p:cBhvr>
                                      <p:tavLst>
                                        <p:tav tm="0">
                                          <p:val>
                                            <p:fltVal val="0"/>
                                          </p:val>
                                        </p:tav>
                                        <p:tav tm="100000">
                                          <p:val>
                                            <p:strVal val="#ppt_h"/>
                                          </p:val>
                                        </p:tav>
                                      </p:tavLst>
                                    </p:anim>
                                    <p:animEffect transition="in" filter="fade">
                                      <p:cBhvr>
                                        <p:cTn id="322" dur="250"/>
                                        <p:tgtEl>
                                          <p:spTgt spid="223"/>
                                        </p:tgtEl>
                                      </p:cBhvr>
                                    </p:animEffect>
                                  </p:childTnLst>
                                </p:cTn>
                              </p:par>
                              <p:par>
                                <p:cTn id="323" presetID="10" presetClass="entr" presetSubtype="0" fill="hold" grpId="0" nodeType="withEffect">
                                  <p:stCondLst>
                                    <p:cond delay="0"/>
                                  </p:stCondLst>
                                  <p:childTnLst>
                                    <p:set>
                                      <p:cBhvr>
                                        <p:cTn id="324" dur="1" fill="hold">
                                          <p:stCondLst>
                                            <p:cond delay="0"/>
                                          </p:stCondLst>
                                        </p:cTn>
                                        <p:tgtEl>
                                          <p:spTgt spid="82"/>
                                        </p:tgtEl>
                                        <p:attrNameLst>
                                          <p:attrName>style.visibility</p:attrName>
                                        </p:attrNameLst>
                                      </p:cBhvr>
                                      <p:to>
                                        <p:strVal val="visible"/>
                                      </p:to>
                                    </p:set>
                                    <p:animEffect transition="in" filter="fade">
                                      <p:cBhvr>
                                        <p:cTn id="325"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7" grpId="0" animBg="1"/>
      <p:bldP spid="71" grpId="0" animBg="1"/>
      <p:bldP spid="71" grpId="1" animBg="1"/>
      <p:bldP spid="73" grpId="0" animBg="1"/>
      <p:bldP spid="73" grpId="1" animBg="1"/>
      <p:bldP spid="95" grpId="0" animBg="1"/>
      <p:bldP spid="95" grpId="1" animBg="1"/>
      <p:bldP spid="96" grpId="0" animBg="1"/>
      <p:bldP spid="98" grpId="0" animBg="1"/>
      <p:bldP spid="100" grpId="0" animBg="1"/>
      <p:bldP spid="105" grpId="0" animBg="1"/>
      <p:bldP spid="60" grpId="0" animBg="1"/>
      <p:bldP spid="60" grpId="1" animBg="1"/>
      <p:bldP spid="115" grpId="0" animBg="1"/>
      <p:bldP spid="117" grpId="0" animBg="1"/>
      <p:bldP spid="129" grpId="0" animBg="1"/>
      <p:bldP spid="131" grpId="0" animBg="1"/>
      <p:bldP spid="30" grpId="0" animBg="1"/>
      <p:bldP spid="152" grpId="0" animBg="1"/>
      <p:bldP spid="152" grpId="1" animBg="1"/>
      <p:bldP spid="153" grpId="0" animBg="1"/>
      <p:bldP spid="155" grpId="0" animBg="1"/>
      <p:bldP spid="166" grpId="0" animBg="1"/>
      <p:bldP spid="166" grpId="1" animBg="1"/>
      <p:bldP spid="168" grpId="0" animBg="1"/>
      <p:bldP spid="172" grpId="0" animBg="1"/>
      <p:bldP spid="180" grpId="0" animBg="1"/>
      <p:bldP spid="180" grpId="1" animBg="1"/>
      <p:bldP spid="185" grpId="0" animBg="1"/>
      <p:bldP spid="195" grpId="0" animBg="1"/>
      <p:bldP spid="195" grpId="1" animBg="1"/>
      <p:bldP spid="197" grpId="0" animBg="1"/>
      <p:bldP spid="197" grpId="1" animBg="1"/>
      <p:bldP spid="201" grpId="0" animBg="1"/>
      <p:bldP spid="212" grpId="0" animBg="1"/>
      <p:bldP spid="223" grpId="0" animBg="1"/>
      <p:bldP spid="82"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51682" cy="6868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701217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42</a:t>
            </a:fld>
            <a:endParaRPr lang="en-GB" dirty="0"/>
          </a:p>
        </p:txBody>
      </p:sp>
      <p:sp>
        <p:nvSpPr>
          <p:cNvPr id="3" name="Text Placeholder 2"/>
          <p:cNvSpPr>
            <a:spLocks noGrp="1"/>
          </p:cNvSpPr>
          <p:nvPr>
            <p:ph type="body" sz="quarter" idx="14"/>
          </p:nvPr>
        </p:nvSpPr>
        <p:spPr/>
        <p:txBody>
          <a:bodyPr/>
          <a:lstStyle/>
          <a:p>
            <a:endParaRPr lang="en-US"/>
          </a:p>
        </p:txBody>
      </p:sp>
      <p:sp>
        <p:nvSpPr>
          <p:cNvPr id="6" name="Content Placeholder 5"/>
          <p:cNvSpPr txBox="1">
            <a:spLocks noGrp="1"/>
          </p:cNvSpPr>
          <p:nvPr>
            <p:ph sz="half" idx="2"/>
          </p:nvPr>
        </p:nvSpPr>
        <p:spPr>
          <a:xfrm>
            <a:off x="172721" y="381000"/>
            <a:ext cx="8823832" cy="6854373"/>
          </a:xfrm>
          <a:prstGeom prst="rect">
            <a:avLst/>
          </a:prstGeom>
          <a:noFill/>
        </p:spPr>
        <p:txBody>
          <a:bodyPr wrap="square" rtlCol="0">
            <a:spAutoFit/>
          </a:bodyPr>
          <a:lstStyle/>
          <a:p>
            <a:r>
              <a:rPr lang="en-US" sz="2800" u="sng" dirty="0"/>
              <a:t>Merits</a:t>
            </a:r>
          </a:p>
          <a:p>
            <a:pPr marL="285750" indent="-285750">
              <a:spcBef>
                <a:spcPts val="0"/>
              </a:spcBef>
              <a:spcAft>
                <a:spcPts val="0"/>
              </a:spcAft>
              <a:buFont typeface="Arial" charset="0"/>
              <a:buChar char="•"/>
            </a:pPr>
            <a:r>
              <a:rPr lang="en-US" sz="2800" dirty="0"/>
              <a:t>Features are isolated – easy to manage your own feature changes in isolation</a:t>
            </a:r>
          </a:p>
          <a:p>
            <a:pPr marL="285750" indent="-285750">
              <a:spcBef>
                <a:spcPts val="0"/>
              </a:spcBef>
              <a:spcAft>
                <a:spcPts val="0"/>
              </a:spcAft>
              <a:buFont typeface="Arial" charset="0"/>
              <a:buChar char="•"/>
            </a:pPr>
            <a:r>
              <a:rPr lang="en-US" sz="2800" dirty="0"/>
              <a:t>Easy to maintain different versions</a:t>
            </a:r>
          </a:p>
          <a:p>
            <a:pPr marL="285750" indent="-285750">
              <a:spcBef>
                <a:spcPts val="0"/>
              </a:spcBef>
              <a:spcAft>
                <a:spcPts val="0"/>
              </a:spcAft>
              <a:buFont typeface="Arial" charset="0"/>
              <a:buChar char="•"/>
            </a:pPr>
            <a:r>
              <a:rPr lang="en-US" sz="2800" dirty="0"/>
              <a:t>Feature segregation, lets you decide which features to include in release.</a:t>
            </a:r>
            <a:endParaRPr lang="en-US" sz="2800" u="sng" dirty="0"/>
          </a:p>
          <a:p>
            <a:pPr>
              <a:spcBef>
                <a:spcPts val="0"/>
              </a:spcBef>
              <a:spcAft>
                <a:spcPts val="0"/>
              </a:spcAft>
            </a:pPr>
            <a:r>
              <a:rPr lang="en-US" sz="2800" u="sng" dirty="0"/>
              <a:t>Downside</a:t>
            </a:r>
          </a:p>
          <a:p>
            <a:pPr marL="285750" indent="-285750">
              <a:spcBef>
                <a:spcPts val="0"/>
              </a:spcBef>
              <a:spcAft>
                <a:spcPts val="0"/>
              </a:spcAft>
              <a:buFont typeface="Arial" panose="020B0604020202020204" pitchFamily="34" charset="0"/>
              <a:buChar char="•"/>
            </a:pPr>
            <a:r>
              <a:rPr lang="en-US" sz="2800" dirty="0"/>
              <a:t>Changes maintained on feature branches, hard to do continuous integration </a:t>
            </a:r>
          </a:p>
          <a:p>
            <a:pPr marL="285750" indent="-285750">
              <a:spcBef>
                <a:spcPts val="0"/>
              </a:spcBef>
              <a:spcAft>
                <a:spcPts val="0"/>
              </a:spcAft>
              <a:buFont typeface="Arial" panose="020B0604020202020204" pitchFamily="34" charset="0"/>
              <a:buChar char="•"/>
            </a:pPr>
            <a:r>
              <a:rPr lang="en-US" sz="2800" dirty="0"/>
              <a:t>Or you build snapshots off every feature branch, causing ambiguous binaries for a given pom version</a:t>
            </a:r>
          </a:p>
          <a:p>
            <a:pPr marL="285750" indent="-285750">
              <a:buFont typeface="Arial" charset="0"/>
              <a:buChar char="•"/>
            </a:pPr>
            <a:endParaRPr lang="en-US" sz="2800" dirty="0"/>
          </a:p>
        </p:txBody>
      </p:sp>
      <p:sp>
        <p:nvSpPr>
          <p:cNvPr id="7" name="Rectangle 6"/>
          <p:cNvSpPr/>
          <p:nvPr/>
        </p:nvSpPr>
        <p:spPr>
          <a:xfrm>
            <a:off x="3930639" y="228600"/>
            <a:ext cx="1282723" cy="523220"/>
          </a:xfrm>
          <a:prstGeom prst="rect">
            <a:avLst/>
          </a:prstGeom>
        </p:spPr>
        <p:txBody>
          <a:bodyPr wrap="none">
            <a:spAutoFit/>
          </a:bodyPr>
          <a:lstStyle/>
          <a:p>
            <a:r>
              <a:rPr lang="en-US" sz="2800" dirty="0" err="1"/>
              <a:t>Gitflow</a:t>
            </a:r>
            <a:endParaRPr lang="en-US" sz="2800" dirty="0"/>
          </a:p>
        </p:txBody>
      </p:sp>
    </p:spTree>
    <p:extLst>
      <p:ext uri="{BB962C8B-B14F-4D97-AF65-F5344CB8AC3E}">
        <p14:creationId xmlns:p14="http://schemas.microsoft.com/office/powerpoint/2010/main" val="8550021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250" fill="hold"/>
                                        <p:tgtEl>
                                          <p:spTgt spid="6">
                                            <p:txEl>
                                              <p:pRg st="1" end="1"/>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6">
                                            <p:txEl>
                                              <p:pRg st="2" end="2"/>
                                            </p:txEl>
                                          </p:spTgt>
                                        </p:tgtEl>
                                        <p:attrNameLst>
                                          <p:attrName>style.color</p:attrName>
                                        </p:attrNameLst>
                                      </p:cBhvr>
                                      <p:to>
                                        <a:srgbClr val="00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250" fill="hold"/>
                                        <p:tgtEl>
                                          <p:spTgt spid="6">
                                            <p:txEl>
                                              <p:pRg st="3" end="3"/>
                                            </p:txEl>
                                          </p:spTgt>
                                        </p:tgtEl>
                                        <p:attrNameLst>
                                          <p:attrName>style.color</p:attrName>
                                        </p:attrNameLst>
                                      </p:cBhvr>
                                      <p:to>
                                        <a:srgbClr val="000000"/>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250" fill="hold"/>
                                        <p:tgtEl>
                                          <p:spTgt spid="6">
                                            <p:txEl>
                                              <p:pRg st="5" end="5"/>
                                            </p:txEl>
                                          </p:spTgt>
                                        </p:tgtEl>
                                        <p:attrNameLst>
                                          <p:attrName>style.color</p:attrName>
                                        </p:attrNameLst>
                                      </p:cBhvr>
                                      <p:to>
                                        <a:srgbClr val="000000"/>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250" fill="hold"/>
                                        <p:tgtEl>
                                          <p:spTgt spid="6">
                                            <p:txEl>
                                              <p:pRg st="6" end="6"/>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43</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p:txBody>
          <a:bodyPr/>
          <a:lstStyle/>
          <a:p>
            <a:pPr marL="342900" indent="-342900">
              <a:buFont typeface="Arial" panose="020B0604020202020204" pitchFamily="34" charset="0"/>
              <a:buChar char="•"/>
            </a:pPr>
            <a:r>
              <a:rPr lang="en-US" sz="2400" dirty="0"/>
              <a:t>Git branching is simple, collaboration is not</a:t>
            </a:r>
          </a:p>
          <a:p>
            <a:pPr marL="342900" indent="-342900">
              <a:buFont typeface="Arial" panose="020B0604020202020204" pitchFamily="34" charset="0"/>
              <a:buChar char="•"/>
            </a:pPr>
            <a:r>
              <a:rPr lang="en-US" sz="2400" dirty="0"/>
              <a:t>If what you’re doing works, stay with it</a:t>
            </a:r>
          </a:p>
          <a:p>
            <a:pPr marL="342900" indent="-342900">
              <a:buFont typeface="Arial" panose="020B0604020202020204" pitchFamily="34" charset="0"/>
              <a:buChar char="•"/>
            </a:pPr>
            <a:r>
              <a:rPr lang="en-US" sz="2400" dirty="0"/>
              <a:t>If not, tweak it, try it, and revise as necessary</a:t>
            </a:r>
          </a:p>
          <a:p>
            <a:pPr marL="342900" indent="-342900">
              <a:buFont typeface="Arial" panose="020B0604020202020204" pitchFamily="34" charset="0"/>
              <a:buChar char="•"/>
            </a:pPr>
            <a:r>
              <a:rPr lang="en-US" sz="2400" dirty="0"/>
              <a:t>Remember the rules:</a:t>
            </a:r>
          </a:p>
          <a:p>
            <a:pPr marL="522288" lvl="1" indent="-342900">
              <a:buFont typeface="Arial" panose="020B0604020202020204" pitchFamily="34" charset="0"/>
              <a:buChar char="•"/>
            </a:pPr>
            <a:r>
              <a:rPr lang="en-US" sz="2400" dirty="0"/>
              <a:t>Merge to master often to minimize conflicts</a:t>
            </a:r>
          </a:p>
          <a:p>
            <a:pPr marL="522288" lvl="1" indent="-342900">
              <a:buFont typeface="Arial" panose="020B0604020202020204" pitchFamily="34" charset="0"/>
              <a:buChar char="•"/>
            </a:pPr>
            <a:r>
              <a:rPr lang="en-US" sz="2400" dirty="0"/>
              <a:t>Integrate often</a:t>
            </a:r>
          </a:p>
          <a:p>
            <a:pPr marL="522288" lvl="1" indent="-342900">
              <a:buFont typeface="Arial" panose="020B0604020202020204" pitchFamily="34" charset="0"/>
              <a:buChar char="•"/>
            </a:pPr>
            <a:r>
              <a:rPr lang="en-US" sz="2400" dirty="0"/>
              <a:t>Keep your mainline “master” stable!</a:t>
            </a:r>
          </a:p>
          <a:p>
            <a:pPr marL="522288" lvl="1" indent="-342900">
              <a:buFont typeface="Arial" panose="020B0604020202020204" pitchFamily="34" charset="0"/>
              <a:buChar char="•"/>
            </a:pPr>
            <a:r>
              <a:rPr lang="en-US" sz="2400" dirty="0"/>
              <a:t>Don’t let different branches generate the same snapshot version</a:t>
            </a:r>
          </a:p>
          <a:p>
            <a:endParaRPr lang="en-US" sz="2400" dirty="0"/>
          </a:p>
          <a:p>
            <a:endParaRPr lang="en-US" sz="2400" dirty="0"/>
          </a:p>
        </p:txBody>
      </p:sp>
      <p:sp>
        <p:nvSpPr>
          <p:cNvPr id="5" name="Text Placeholder 4"/>
          <p:cNvSpPr>
            <a:spLocks noGrp="1"/>
          </p:cNvSpPr>
          <p:nvPr>
            <p:ph type="body" sz="quarter" idx="15"/>
          </p:nvPr>
        </p:nvSpPr>
        <p:spPr/>
        <p:txBody>
          <a:bodyPr/>
          <a:lstStyle/>
          <a:p>
            <a:r>
              <a:rPr lang="en-US" sz="2800" dirty="0"/>
              <a:t>Summary</a:t>
            </a:r>
          </a:p>
        </p:txBody>
      </p:sp>
    </p:spTree>
    <p:extLst>
      <p:ext uri="{BB962C8B-B14F-4D97-AF65-F5344CB8AC3E}">
        <p14:creationId xmlns:p14="http://schemas.microsoft.com/office/powerpoint/2010/main" val="2749296165"/>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44</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202658" y="1702676"/>
            <a:ext cx="8736469" cy="4777324"/>
          </a:xfrm>
        </p:spPr>
        <p:txBody>
          <a:bodyPr>
            <a:normAutofit/>
          </a:bodyPr>
          <a:lstStyle/>
          <a:p>
            <a:r>
              <a:rPr lang="en-US" sz="2800" dirty="0"/>
              <a:t>Git documentation: https://git-scm.com/doc</a:t>
            </a:r>
          </a:p>
          <a:p>
            <a:pPr>
              <a:spcAft>
                <a:spcPts val="600"/>
              </a:spcAft>
            </a:pPr>
            <a:r>
              <a:rPr lang="en-US" sz="2800" dirty="0"/>
              <a:t>http://github.com/nvie/gitflow</a:t>
            </a:r>
          </a:p>
          <a:p>
            <a:pPr>
              <a:spcAft>
                <a:spcPts val="600"/>
              </a:spcAft>
            </a:pPr>
            <a:r>
              <a:rPr lang="en-US" sz="2800" dirty="0"/>
              <a:t>https://www.atlassian.com/git/tutorials/comparing-workflows</a:t>
            </a:r>
          </a:p>
          <a:p>
            <a:pPr>
              <a:spcAft>
                <a:spcPts val="600"/>
              </a:spcAft>
            </a:pPr>
            <a:r>
              <a:rPr lang="en-US" sz="2800" dirty="0"/>
              <a:t>https://martinfowler.com/bliki/FeatureBranch.html</a:t>
            </a:r>
          </a:p>
          <a:p>
            <a:pPr>
              <a:spcAft>
                <a:spcPts val="600"/>
              </a:spcAft>
            </a:pPr>
            <a:endParaRPr lang="en-US" sz="2800" dirty="0"/>
          </a:p>
          <a:p>
            <a:endParaRPr lang="en-US" sz="2800" dirty="0"/>
          </a:p>
          <a:p>
            <a:endParaRPr lang="en-US" sz="2800" dirty="0"/>
          </a:p>
        </p:txBody>
      </p:sp>
      <p:sp>
        <p:nvSpPr>
          <p:cNvPr id="6" name="Text Placeholder 4">
            <a:extLst>
              <a:ext uri="{FF2B5EF4-FFF2-40B4-BE49-F238E27FC236}">
                <a16:creationId xmlns:a16="http://schemas.microsoft.com/office/drawing/2014/main" id="{74BE2EBF-6600-4990-B284-02B684E98E10}"/>
              </a:ext>
            </a:extLst>
          </p:cNvPr>
          <p:cNvSpPr txBox="1">
            <a:spLocks/>
          </p:cNvSpPr>
          <p:nvPr/>
        </p:nvSpPr>
        <p:spPr>
          <a:xfrm>
            <a:off x="245908" y="381000"/>
            <a:ext cx="8649969" cy="576000"/>
          </a:xfrm>
          <a:prstGeom prst="rect">
            <a:avLst/>
          </a:prstGeom>
        </p:spPr>
        <p:txBody>
          <a:bodyPr vert="horz" lIns="0" tIns="0" rIns="0" bIns="0" rtlCol="0">
            <a:normAutofit/>
          </a:bodyPr>
          <a:lstStyle>
            <a:lvl1pPr marL="228600" indent="-228600" algn="l" defTabSz="914400" rtl="0" eaLnBrk="1" latinLnBrk="0" hangingPunct="1">
              <a:lnSpc>
                <a:spcPct val="112000"/>
              </a:lnSpc>
              <a:spcBef>
                <a:spcPts val="0"/>
              </a:spcBef>
              <a:spcAft>
                <a:spcPts val="0"/>
              </a:spcAft>
              <a:buFont typeface="Arial" panose="020B0604020202020204" pitchFamily="34" charset="0"/>
              <a:buChar char="•"/>
              <a:defRPr sz="1400" b="1" kern="1200" baseline="0">
                <a:solidFill>
                  <a:schemeClr val="tx1"/>
                </a:solidFill>
                <a:latin typeface="+mj-lt"/>
                <a:ea typeface="MS PGothic"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3200" dirty="0"/>
              <a:t>More Information</a:t>
            </a:r>
          </a:p>
        </p:txBody>
      </p:sp>
    </p:spTree>
    <p:extLst>
      <p:ext uri="{BB962C8B-B14F-4D97-AF65-F5344CB8AC3E}">
        <p14:creationId xmlns:p14="http://schemas.microsoft.com/office/powerpoint/2010/main" val="73539342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8154831" y="6126939"/>
            <a:ext cx="734548" cy="230400"/>
          </a:xfrm>
        </p:spPr>
        <p:txBody>
          <a:bodyPr/>
          <a:lstStyle/>
          <a:p>
            <a:pPr algn="r"/>
            <a:fld id="{B1F92669-E9AC-495A-9485-4D654D029480}" type="slidenum">
              <a:rPr lang="en-GB" smtClean="0"/>
              <a:pPr algn="r"/>
              <a:t>4</a:t>
            </a:fld>
            <a:endParaRPr lang="en-GB" dirty="0"/>
          </a:p>
        </p:txBody>
      </p:sp>
      <p:sp>
        <p:nvSpPr>
          <p:cNvPr id="3" name="Text Placeholder 2"/>
          <p:cNvSpPr>
            <a:spLocks noGrp="1"/>
          </p:cNvSpPr>
          <p:nvPr>
            <p:ph type="body" sz="quarter" idx="14"/>
          </p:nvPr>
        </p:nvSpPr>
        <p:spPr>
          <a:xfrm>
            <a:off x="245908" y="6129234"/>
            <a:ext cx="7908923" cy="231856"/>
          </a:xfrm>
        </p:spPr>
        <p:txBody>
          <a:bodyPr/>
          <a:lstStyle/>
          <a:p>
            <a:endParaRPr lang="en-US" dirty="0"/>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3992550387"/>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a16="http://schemas.microsoft.com/office/drawing/2014/main" val="20000"/>
                    </a:ext>
                  </a:extLst>
                </a:gridCol>
                <a:gridCol w="2162572">
                  <a:extLst>
                    <a:ext uri="{9D8B030D-6E8A-4147-A177-3AD203B41FA5}">
                      <a16:colId xmlns:a16="http://schemas.microsoft.com/office/drawing/2014/main" val="20001"/>
                    </a:ext>
                  </a:extLst>
                </a:gridCol>
                <a:gridCol w="2162572">
                  <a:extLst>
                    <a:ext uri="{9D8B030D-6E8A-4147-A177-3AD203B41FA5}">
                      <a16:colId xmlns:a16="http://schemas.microsoft.com/office/drawing/2014/main" val="20002"/>
                    </a:ext>
                  </a:extLst>
                </a:gridCol>
                <a:gridCol w="2162572">
                  <a:extLst>
                    <a:ext uri="{9D8B030D-6E8A-4147-A177-3AD203B41FA5}">
                      <a16:colId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Common Left to Right Workflow</a:t>
            </a:r>
          </a:p>
        </p:txBody>
      </p:sp>
      <p:sp>
        <p:nvSpPr>
          <p:cNvPr id="10" name="TextBox 9"/>
          <p:cNvSpPr txBox="1"/>
          <p:nvPr/>
        </p:nvSpPr>
        <p:spPr>
          <a:xfrm>
            <a:off x="76200" y="3727143"/>
            <a:ext cx="9259847" cy="2277547"/>
          </a:xfrm>
          <a:prstGeom prst="rect">
            <a:avLst/>
          </a:prstGeom>
          <a:noFill/>
        </p:spPr>
        <p:txBody>
          <a:bodyPr wrap="square" rtlCol="0">
            <a:spAutoFit/>
          </a:bodyPr>
          <a:lstStyle/>
          <a:p>
            <a:pPr>
              <a:spcAft>
                <a:spcPts val="1200"/>
              </a:spcAft>
            </a:pPr>
            <a:r>
              <a:rPr lang="en-US" sz="2800" dirty="0">
                <a:latin typeface="Courier New" panose="02070309020205020404" pitchFamily="49" charset="0"/>
                <a:cs typeface="Courier New" panose="02070309020205020404" pitchFamily="49" charset="0"/>
              </a:rPr>
              <a:t>&gt; git</a:t>
            </a:r>
            <a:r>
              <a:rPr lang="en-US" sz="2800" dirty="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init</a:t>
            </a:r>
            <a:r>
              <a:rPr lang="en-US" sz="2800" dirty="0"/>
              <a:t>   # create a local repository</a:t>
            </a:r>
          </a:p>
          <a:p>
            <a:pPr>
              <a:spcAft>
                <a:spcPts val="1200"/>
              </a:spcAft>
            </a:pPr>
            <a:r>
              <a:rPr lang="en-US" sz="2800" dirty="0"/>
              <a:t>	&lt;&lt; create or edit your files &gt;&gt;</a:t>
            </a:r>
          </a:p>
          <a:p>
            <a:pPr>
              <a:spcAft>
                <a:spcPts val="1200"/>
              </a:spcAft>
            </a:pPr>
            <a:r>
              <a:rPr lang="en-US" sz="2800" dirty="0">
                <a:latin typeface="Courier New" panose="02070309020205020404" pitchFamily="49" charset="0"/>
                <a:cs typeface="Courier New" panose="02070309020205020404" pitchFamily="49" charset="0"/>
              </a:rPr>
              <a:t>&gt; git</a:t>
            </a:r>
            <a:r>
              <a:rPr lang="en-US" sz="2800" dirty="0">
                <a:cs typeface="Courier New" panose="02070309020205020404" pitchFamily="49" charset="0"/>
              </a:rPr>
              <a:t> </a:t>
            </a:r>
            <a:r>
              <a:rPr lang="en-US" sz="2800" dirty="0">
                <a:latin typeface="Courier New" panose="02070309020205020404" pitchFamily="49" charset="0"/>
                <a:cs typeface="Courier New" panose="02070309020205020404" pitchFamily="49" charset="0"/>
              </a:rPr>
              <a:t>add</a:t>
            </a:r>
            <a:r>
              <a:rPr lang="en-US" sz="2800" dirty="0"/>
              <a:t>  .   # copy files to staging area</a:t>
            </a:r>
          </a:p>
          <a:p>
            <a:pPr>
              <a:spcAft>
                <a:spcPts val="1200"/>
              </a:spcAft>
            </a:pPr>
            <a:r>
              <a:rPr lang="en-US" sz="2800" dirty="0">
                <a:latin typeface="Courier New" panose="02070309020205020404" pitchFamily="49" charset="0"/>
                <a:cs typeface="Courier New" panose="02070309020205020404" pitchFamily="49" charset="0"/>
              </a:rPr>
              <a:t>(git rm --cached &lt;file&gt;</a:t>
            </a:r>
            <a:r>
              <a:rPr lang="en-US" sz="2800" dirty="0"/>
              <a:t> # opposite of git add)</a:t>
            </a:r>
          </a:p>
        </p:txBody>
      </p:sp>
      <p:sp>
        <p:nvSpPr>
          <p:cNvPr id="12" name="Flowchart: Card 11"/>
          <p:cNvSpPr/>
          <p:nvPr/>
        </p:nvSpPr>
        <p:spPr bwMode="auto">
          <a:xfrm>
            <a:off x="9525000" y="2540000"/>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3" name="Flowchart: Card 22"/>
          <p:cNvSpPr/>
          <p:nvPr/>
        </p:nvSpPr>
        <p:spPr bwMode="auto">
          <a:xfrm>
            <a:off x="869577" y="1993900"/>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6" name="Flowchart: Card 25"/>
          <p:cNvSpPr/>
          <p:nvPr/>
        </p:nvSpPr>
        <p:spPr bwMode="auto">
          <a:xfrm>
            <a:off x="5257800" y="2044700"/>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19" name="Flowchart: Card 18"/>
          <p:cNvSpPr/>
          <p:nvPr/>
        </p:nvSpPr>
        <p:spPr bwMode="auto">
          <a:xfrm>
            <a:off x="869577" y="1997529"/>
            <a:ext cx="838200" cy="990600"/>
          </a:xfrm>
          <a:prstGeom prst="flowChartPunchedCard">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rgbClr val="FFC000"/>
              </a:solidFill>
              <a:effectLst/>
              <a:latin typeface="Arial" charset="0"/>
            </a:endParaRPr>
          </a:p>
        </p:txBody>
      </p:sp>
      <p:grpSp>
        <p:nvGrpSpPr>
          <p:cNvPr id="4" name="Group 3"/>
          <p:cNvGrpSpPr/>
          <p:nvPr/>
        </p:nvGrpSpPr>
        <p:grpSpPr>
          <a:xfrm>
            <a:off x="7192746" y="3124200"/>
            <a:ext cx="1875054" cy="1905000"/>
            <a:chOff x="7225553" y="4422237"/>
            <a:chExt cx="1613647" cy="1513794"/>
          </a:xfrm>
        </p:grpSpPr>
        <p:sp>
          <p:nvSpPr>
            <p:cNvPr id="24" name="Rectangle 23"/>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27" name="Rectangle 26"/>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28" name="Rectangle 27"/>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29" name="Rectangle 28"/>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cxnSp>
        <p:nvCxnSpPr>
          <p:cNvPr id="6" name="Straight Arrow Connector 5"/>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none" w="med" len="med"/>
            <a:tailEnd type="arrow"/>
          </a:ln>
          <a:effectLst/>
        </p:spPr>
      </p:cxnSp>
      <p:sp>
        <p:nvSpPr>
          <p:cNvPr id="8" name="TextBox 7"/>
          <p:cNvSpPr txBox="1"/>
          <p:nvPr/>
        </p:nvSpPr>
        <p:spPr>
          <a:xfrm>
            <a:off x="348407" y="3577174"/>
            <a:ext cx="146893" cy="171996"/>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sp>
        <p:nvSpPr>
          <p:cNvPr id="22" name="Flowchart: Card 21"/>
          <p:cNvSpPr/>
          <p:nvPr/>
        </p:nvSpPr>
        <p:spPr bwMode="auto">
          <a:xfrm>
            <a:off x="2957286" y="2008414"/>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11" name="Rectangle 10">
            <a:extLst>
              <a:ext uri="{FF2B5EF4-FFF2-40B4-BE49-F238E27FC236}">
                <a16:creationId xmlns:a16="http://schemas.microsoft.com/office/drawing/2014/main" id="{B9E6B9DE-89EC-41DC-AEF9-4EF9BE9DC73E}"/>
              </a:ext>
            </a:extLst>
          </p:cNvPr>
          <p:cNvSpPr/>
          <p:nvPr/>
        </p:nvSpPr>
        <p:spPr>
          <a:xfrm>
            <a:off x="9982200" y="722055"/>
            <a:ext cx="533400" cy="990595"/>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en-US" sz="1200" b="1">
              <a:solidFill>
                <a:schemeClr val="tx1"/>
              </a:solidFill>
              <a:latin typeface="Arial" charset="0"/>
            </a:endParaRPr>
          </a:p>
        </p:txBody>
      </p:sp>
      <p:sp>
        <p:nvSpPr>
          <p:cNvPr id="21" name="TextBox 20">
            <a:extLst>
              <a:ext uri="{FF2B5EF4-FFF2-40B4-BE49-F238E27FC236}">
                <a16:creationId xmlns:a16="http://schemas.microsoft.com/office/drawing/2014/main" id="{FB2F5681-D7A2-475C-A8AB-66BAA765DB2D}"/>
              </a:ext>
            </a:extLst>
          </p:cNvPr>
          <p:cNvSpPr txBox="1"/>
          <p:nvPr/>
        </p:nvSpPr>
        <p:spPr>
          <a:xfrm>
            <a:off x="76200" y="3235361"/>
            <a:ext cx="9259847" cy="3108543"/>
          </a:xfrm>
          <a:prstGeom prst="rect">
            <a:avLst/>
          </a:prstGeom>
          <a:noFill/>
        </p:spPr>
        <p:txBody>
          <a:bodyPr wrap="square" rtlCol="0">
            <a:spAutoFit/>
          </a:bodyPr>
          <a:lstStyle/>
          <a:p>
            <a:pPr>
              <a:spcAft>
                <a:spcPts val="1200"/>
              </a:spcAft>
            </a:pPr>
            <a:r>
              <a:rPr lang="en-US" sz="4400" dirty="0">
                <a:latin typeface="Cordia New" panose="020B0304020202020204" pitchFamily="34" charset="-34"/>
                <a:cs typeface="Cordia New" panose="020B0304020202020204" pitchFamily="34" charset="-34"/>
              </a:rPr>
              <a:t>&gt; git commit – m “message”  </a:t>
            </a:r>
          </a:p>
          <a:p>
            <a:pPr>
              <a:spcAft>
                <a:spcPts val="1200"/>
              </a:spcAft>
            </a:pPr>
            <a:r>
              <a:rPr lang="en-US" sz="4400" dirty="0">
                <a:latin typeface="Cordia New" panose="020B0304020202020204" pitchFamily="34" charset="-34"/>
                <a:cs typeface="Cordia New" panose="020B0304020202020204" pitchFamily="34" charset="-34"/>
              </a:rPr>
              <a:t>   # commit staging area to repository</a:t>
            </a:r>
          </a:p>
          <a:p>
            <a:pPr>
              <a:spcAft>
                <a:spcPts val="1200"/>
              </a:spcAft>
            </a:pPr>
            <a:r>
              <a:rPr lang="en-US" sz="4400" dirty="0">
                <a:latin typeface="Cordia New" panose="020B0304020202020204" pitchFamily="34" charset="-34"/>
                <a:cs typeface="Cordia New" panose="020B0304020202020204" pitchFamily="34" charset="-34"/>
              </a:rPr>
              <a:t>(git commit –a –m “message”  is the same as git add, </a:t>
            </a:r>
            <a:br>
              <a:rPr lang="en-US" sz="4400" dirty="0">
                <a:latin typeface="Cordia New" panose="020B0304020202020204" pitchFamily="34" charset="-34"/>
                <a:cs typeface="Cordia New" panose="020B0304020202020204" pitchFamily="34" charset="-34"/>
              </a:rPr>
            </a:br>
            <a:r>
              <a:rPr lang="en-US" sz="4400" dirty="0">
                <a:latin typeface="Cordia New" panose="020B0304020202020204" pitchFamily="34" charset="-34"/>
                <a:cs typeface="Cordia New" panose="020B0304020202020204" pitchFamily="34" charset="-34"/>
              </a:rPr>
              <a:t>followed by git commit)</a:t>
            </a:r>
          </a:p>
        </p:txBody>
      </p:sp>
      <p:sp>
        <p:nvSpPr>
          <p:cNvPr id="13" name="Rectangle 12">
            <a:extLst>
              <a:ext uri="{FF2B5EF4-FFF2-40B4-BE49-F238E27FC236}">
                <a16:creationId xmlns:a16="http://schemas.microsoft.com/office/drawing/2014/main" id="{F99259D6-2D18-4599-8D83-0DC2D3923A2B}"/>
              </a:ext>
            </a:extLst>
          </p:cNvPr>
          <p:cNvSpPr/>
          <p:nvPr/>
        </p:nvSpPr>
        <p:spPr>
          <a:xfrm>
            <a:off x="265217" y="6088559"/>
            <a:ext cx="7507183" cy="769441"/>
          </a:xfrm>
          <a:prstGeom prst="rect">
            <a:avLst/>
          </a:prstGeom>
        </p:spPr>
        <p:txBody>
          <a:bodyPr wrap="none">
            <a:spAutoFit/>
          </a:bodyPr>
          <a:lstStyle/>
          <a:p>
            <a:r>
              <a:rPr lang="en-US" sz="4400" dirty="0">
                <a:latin typeface="Cordia New" panose="020B0304020202020204" pitchFamily="34" charset="-34"/>
                <a:cs typeface="Cordia New" panose="020B0304020202020204" pitchFamily="34" charset="-34"/>
              </a:rPr>
              <a:t>&gt; git push   # push the commit to the remote</a:t>
            </a:r>
            <a:endParaRPr lang="en-US" sz="4400" dirty="0"/>
          </a:p>
        </p:txBody>
      </p:sp>
    </p:spTree>
    <p:extLst>
      <p:ext uri="{BB962C8B-B14F-4D97-AF65-F5344CB8AC3E}">
        <p14:creationId xmlns:p14="http://schemas.microsoft.com/office/powerpoint/2010/main" val="1809114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 presetClass="entr" presetSubtype="0" fill="hold" grpId="4"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42" presetClass="path" presetSubtype="0" accel="50000" decel="50000" fill="hold" grpId="0" nodeType="withEffect">
                                  <p:stCondLst>
                                    <p:cond delay="0"/>
                                  </p:stCondLst>
                                  <p:childTnLst>
                                    <p:animMotion origin="layout" path="M 0.08333 0.06597 L 0.21232 0.06597 " pathEditMode="relative" rAng="0" ptsTypes="AA">
                                      <p:cBhvr>
                                        <p:cTn id="11" dur="500" fill="hold"/>
                                        <p:tgtEl>
                                          <p:spTgt spid="8"/>
                                        </p:tgtEl>
                                        <p:attrNameLst>
                                          <p:attrName>ppt_x</p:attrName>
                                          <p:attrName>ppt_y</p:attrName>
                                        </p:attrNameLst>
                                      </p:cBhvr>
                                      <p:rCtr x="6441" y="0"/>
                                    </p:animMotion>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animEffect transition="in" filter="fade">
                                      <p:cBhvr>
                                        <p:cTn id="20" dur="500"/>
                                        <p:tgtEl>
                                          <p:spTgt spid="10">
                                            <p:txEl>
                                              <p:pRg st="1" end="1"/>
                                            </p:txEl>
                                          </p:spTgt>
                                        </p:tgtEl>
                                      </p:cBhvr>
                                    </p:animEffect>
                                  </p:childTnLst>
                                </p:cTn>
                              </p:par>
                            </p:childTnLst>
                          </p:cTn>
                        </p:par>
                        <p:par>
                          <p:cTn id="21" fill="hold">
                            <p:stCondLst>
                              <p:cond delay="500"/>
                            </p:stCondLst>
                            <p:childTnLst>
                              <p:par>
                                <p:cTn id="22" presetID="10" presetClass="entr" presetSubtype="0" fill="hold" grpId="4"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iterate type="lt">
                                    <p:tmPct val="10000"/>
                                  </p:iterate>
                                  <p:childTnLst>
                                    <p:set>
                                      <p:cBhvr>
                                        <p:cTn id="28" dur="1" fill="hold">
                                          <p:stCondLst>
                                            <p:cond delay="0"/>
                                          </p:stCondLst>
                                        </p:cTn>
                                        <p:tgtEl>
                                          <p:spTgt spid="10">
                                            <p:txEl>
                                              <p:pRg st="2" end="2"/>
                                            </p:txEl>
                                          </p:spTgt>
                                        </p:tgtEl>
                                        <p:attrNameLst>
                                          <p:attrName>style.visibility</p:attrName>
                                        </p:attrNameLst>
                                      </p:cBhvr>
                                      <p:to>
                                        <p:strVal val="visible"/>
                                      </p:to>
                                    </p:set>
                                    <p:animEffect transition="in" filter="fade">
                                      <p:cBhvr>
                                        <p:cTn id="29" dur="500"/>
                                        <p:tgtEl>
                                          <p:spTgt spid="10">
                                            <p:txEl>
                                              <p:pRg st="2" end="2"/>
                                            </p:txEl>
                                          </p:spTgt>
                                        </p:tgtEl>
                                      </p:cBhvr>
                                    </p:animEffect>
                                  </p:childTnLst>
                                </p:cTn>
                              </p:par>
                              <p:par>
                                <p:cTn id="30" presetID="42" presetClass="path" presetSubtype="0" accel="50000" decel="50000" fill="hold" grpId="1" nodeType="withEffect">
                                  <p:stCondLst>
                                    <p:cond delay="0"/>
                                  </p:stCondLst>
                                  <p:childTnLst>
                                    <p:animMotion origin="layout" path="M 0.11441 0.23264 L 0.22066 0.23264 " pathEditMode="relative" rAng="0" ptsTypes="AA">
                                      <p:cBhvr>
                                        <p:cTn id="31" dur="500" fill="hold"/>
                                        <p:tgtEl>
                                          <p:spTgt spid="8"/>
                                        </p:tgtEl>
                                        <p:attrNameLst>
                                          <p:attrName>ppt_x</p:attrName>
                                          <p:attrName>ppt_y</p:attrName>
                                        </p:attrNameLst>
                                      </p:cBhvr>
                                      <p:rCtr x="5313" y="0"/>
                                    </p:animMotion>
                                  </p:childTnLst>
                                </p:cTn>
                              </p:par>
                            </p:childTnLst>
                          </p:cTn>
                        </p:par>
                        <p:par>
                          <p:cTn id="32" fill="hold">
                            <p:stCondLst>
                              <p:cond delay="2000"/>
                            </p:stCondLst>
                            <p:childTnLst>
                              <p:par>
                                <p:cTn id="33" presetID="42" presetClass="path" presetSubtype="0" accel="50000" decel="50000" fill="hold" grpId="1" nodeType="afterEffect">
                                  <p:stCondLst>
                                    <p:cond delay="0"/>
                                  </p:stCondLst>
                                  <p:childTnLst>
                                    <p:animMotion origin="layout" path="M -2.22222E-6 -4.81481E-6 L 0.2257 0.00325 " pathEditMode="relative" rAng="0" ptsTypes="AA">
                                      <p:cBhvr>
                                        <p:cTn id="34" dur="2000" fill="hold"/>
                                        <p:tgtEl>
                                          <p:spTgt spid="19"/>
                                        </p:tgtEl>
                                        <p:attrNameLst>
                                          <p:attrName>ppt_x</p:attrName>
                                          <p:attrName>ppt_y</p:attrName>
                                        </p:attrNameLst>
                                      </p:cBhvr>
                                      <p:rCtr x="11285" y="162"/>
                                    </p:animMotion>
                                  </p:childTnLst>
                                </p:cTn>
                              </p:par>
                              <p:par>
                                <p:cTn id="35" presetID="1" presetClass="emph" presetSubtype="2" fill="hold" nodeType="withEffect">
                                  <p:stCondLst>
                                    <p:cond delay="0"/>
                                  </p:stCondLst>
                                  <p:childTnLst>
                                    <p:animClr clrSpc="rgb" dir="cw">
                                      <p:cBhvr>
                                        <p:cTn id="36" dur="500" fill="hold"/>
                                        <p:tgtEl>
                                          <p:spTgt spid="19"/>
                                        </p:tgtEl>
                                        <p:attrNameLst>
                                          <p:attrName>fillcolor</p:attrName>
                                        </p:attrNameLst>
                                      </p:cBhvr>
                                      <p:to>
                                        <a:srgbClr val="00CC66"/>
                                      </p:to>
                                    </p:animClr>
                                    <p:set>
                                      <p:cBhvr>
                                        <p:cTn id="37" dur="500" fill="hold"/>
                                        <p:tgtEl>
                                          <p:spTgt spid="19"/>
                                        </p:tgtEl>
                                        <p:attrNameLst>
                                          <p:attrName>fill.type</p:attrName>
                                        </p:attrNameLst>
                                      </p:cBhvr>
                                      <p:to>
                                        <p:strVal val="solid"/>
                                      </p:to>
                                    </p:set>
                                    <p:set>
                                      <p:cBhvr>
                                        <p:cTn id="38" dur="500" fill="hold"/>
                                        <p:tgtEl>
                                          <p:spTgt spid="19"/>
                                        </p:tgtEl>
                                        <p:attrNameLst>
                                          <p:attrName>fill.on</p:attrName>
                                        </p:attrNameLst>
                                      </p:cBhvr>
                                      <p:to>
                                        <p:strVal val="true"/>
                                      </p:to>
                                    </p:se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animEffect transition="in" filter="fade">
                                      <p:cBhvr>
                                        <p:cTn id="49" dur="500"/>
                                        <p:tgtEl>
                                          <p:spTgt spid="10">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iterate type="lt">
                                    <p:tmAbs val="0"/>
                                  </p:iterate>
                                  <p:childTnLst>
                                    <p:set>
                                      <p:cBhvr>
                                        <p:cTn id="53" dur="1" fill="hold">
                                          <p:stCondLst>
                                            <p:cond delay="0"/>
                                          </p:stCondLst>
                                        </p:cTn>
                                        <p:tgtEl>
                                          <p:spTgt spid="10">
                                            <p:txEl>
                                              <p:pRg st="0" end="0"/>
                                            </p:txEl>
                                          </p:spTgt>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10">
                                            <p:txEl>
                                              <p:pRg st="1" end="1"/>
                                            </p:txEl>
                                          </p:spTgt>
                                        </p:tgtEl>
                                        <p:attrNameLst>
                                          <p:attrName>style.visibility</p:attrName>
                                        </p:attrNameLst>
                                      </p:cBhvr>
                                      <p:to>
                                        <p:strVal val="hidden"/>
                                      </p:to>
                                    </p:set>
                                  </p:childTnLst>
                                </p:cTn>
                              </p:par>
                              <p:par>
                                <p:cTn id="56" presetID="1" presetClass="exit" presetSubtype="0" fill="hold" nodeType="withEffect">
                                  <p:stCondLst>
                                    <p:cond delay="0"/>
                                  </p:stCondLst>
                                  <p:iterate type="lt">
                                    <p:tmAbs val="0"/>
                                  </p:iterate>
                                  <p:childTnLst>
                                    <p:set>
                                      <p:cBhvr>
                                        <p:cTn id="57" dur="1" fill="hold">
                                          <p:stCondLst>
                                            <p:cond delay="0"/>
                                          </p:stCondLst>
                                        </p:cTn>
                                        <p:tgtEl>
                                          <p:spTgt spid="10">
                                            <p:txEl>
                                              <p:pRg st="2" end="2"/>
                                            </p:txEl>
                                          </p:spTgt>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10">
                                            <p:txEl>
                                              <p:pRg st="3" end="3"/>
                                            </p:txEl>
                                          </p:spTgt>
                                        </p:tgtEl>
                                        <p:attrNameLst>
                                          <p:attrName>style.visibility</p:attrName>
                                        </p:attrNameLst>
                                      </p:cBhvr>
                                      <p:to>
                                        <p:strVal val="hidden"/>
                                      </p:to>
                                    </p:set>
                                  </p:childTnLst>
                                </p:cTn>
                              </p:par>
                              <p:par>
                                <p:cTn id="60" presetID="10" presetClass="entr" presetSubtype="0" fill="hold" nodeType="withEffect">
                                  <p:stCondLst>
                                    <p:cond delay="0"/>
                                  </p:stCondLst>
                                  <p:iterate type="lt">
                                    <p:tmPct val="10000"/>
                                  </p:iterate>
                                  <p:childTnLst>
                                    <p:set>
                                      <p:cBhvr>
                                        <p:cTn id="61" dur="1" fill="hold">
                                          <p:stCondLst>
                                            <p:cond delay="0"/>
                                          </p:stCondLst>
                                        </p:cTn>
                                        <p:tgtEl>
                                          <p:spTgt spid="21">
                                            <p:txEl>
                                              <p:pRg st="0" end="0"/>
                                            </p:txEl>
                                          </p:spTgt>
                                        </p:tgtEl>
                                        <p:attrNameLst>
                                          <p:attrName>style.visibility</p:attrName>
                                        </p:attrNameLst>
                                      </p:cBhvr>
                                      <p:to>
                                        <p:strVal val="visible"/>
                                      </p:to>
                                    </p:set>
                                    <p:animEffect transition="in" filter="fade">
                                      <p:cBhvr>
                                        <p:cTn id="62" dur="500"/>
                                        <p:tgtEl>
                                          <p:spTgt spid="21">
                                            <p:txEl>
                                              <p:pRg st="0" end="0"/>
                                            </p:txEl>
                                          </p:spTgt>
                                        </p:tgtEl>
                                      </p:cBhvr>
                                    </p:animEffect>
                                  </p:childTnLst>
                                </p:cTn>
                              </p:par>
                              <p:par>
                                <p:cTn id="63" presetID="42" presetClass="path" presetSubtype="0" accel="50000" decel="50000" fill="hold" grpId="2" nodeType="withEffect">
                                  <p:stCondLst>
                                    <p:cond delay="0"/>
                                  </p:stCondLst>
                                  <p:childTnLst>
                                    <p:animMotion origin="layout" path="M 0.03732 0.01389 L 0.51232 0.01041 " pathEditMode="relative" rAng="0" ptsTypes="AA">
                                      <p:cBhvr>
                                        <p:cTn id="64" dur="1000" fill="hold"/>
                                        <p:tgtEl>
                                          <p:spTgt spid="8"/>
                                        </p:tgtEl>
                                        <p:attrNameLst>
                                          <p:attrName>ppt_x</p:attrName>
                                          <p:attrName>ppt_y</p:attrName>
                                        </p:attrNameLst>
                                      </p:cBhvr>
                                      <p:rCtr x="23750" y="-185"/>
                                    </p:animMotion>
                                  </p:childTnLst>
                                </p:cTn>
                              </p:par>
                            </p:childTnLst>
                          </p:cTn>
                        </p:par>
                        <p:par>
                          <p:cTn id="65" fill="hold">
                            <p:stCondLst>
                              <p:cond delay="1500"/>
                            </p:stCondLst>
                            <p:childTnLst>
                              <p:par>
                                <p:cTn id="66" presetID="10" presetClass="entr" presetSubtype="0" fill="hold" nodeType="afterEffect">
                                  <p:stCondLst>
                                    <p:cond delay="0"/>
                                  </p:stCondLst>
                                  <p:childTnLst>
                                    <p:set>
                                      <p:cBhvr>
                                        <p:cTn id="67" dur="1" fill="hold">
                                          <p:stCondLst>
                                            <p:cond delay="0"/>
                                          </p:stCondLst>
                                        </p:cTn>
                                        <p:tgtEl>
                                          <p:spTgt spid="21">
                                            <p:txEl>
                                              <p:pRg st="1" end="1"/>
                                            </p:txEl>
                                          </p:spTgt>
                                        </p:tgtEl>
                                        <p:attrNameLst>
                                          <p:attrName>style.visibility</p:attrName>
                                        </p:attrNameLst>
                                      </p:cBhvr>
                                      <p:to>
                                        <p:strVal val="visible"/>
                                      </p:to>
                                    </p:set>
                                    <p:animEffect transition="in" filter="fade">
                                      <p:cBhvr>
                                        <p:cTn id="68" dur="500"/>
                                        <p:tgtEl>
                                          <p:spTgt spid="21">
                                            <p:txEl>
                                              <p:pRg st="1" end="1"/>
                                            </p:txEl>
                                          </p:spTgt>
                                        </p:tgtEl>
                                      </p:cBhvr>
                                    </p:animEffect>
                                  </p:childTnLst>
                                </p:cTn>
                              </p:par>
                            </p:childTnLst>
                          </p:cTn>
                        </p:par>
                        <p:par>
                          <p:cTn id="69" fill="hold">
                            <p:stCondLst>
                              <p:cond delay="2000"/>
                            </p:stCondLst>
                            <p:childTnLst>
                              <p:par>
                                <p:cTn id="70" presetID="42" presetClass="path" presetSubtype="0" accel="50000" decel="50000" fill="hold" grpId="2" nodeType="afterEffect">
                                  <p:stCondLst>
                                    <p:cond delay="0"/>
                                  </p:stCondLst>
                                  <p:childTnLst>
                                    <p:animMotion origin="layout" path="M 0.2257 0.00324 L 0.47569 0.00324 " pathEditMode="relative" rAng="0" ptsTypes="AA">
                                      <p:cBhvr>
                                        <p:cTn id="71" dur="2000" fill="hold"/>
                                        <p:tgtEl>
                                          <p:spTgt spid="19"/>
                                        </p:tgtEl>
                                        <p:attrNameLst>
                                          <p:attrName>ppt_x</p:attrName>
                                          <p:attrName>ppt_y</p:attrName>
                                        </p:attrNameLst>
                                      </p:cBhvr>
                                      <p:rCtr x="12917" y="185"/>
                                    </p:animMotion>
                                  </p:childTnLst>
                                </p:cTn>
                              </p:par>
                              <p:par>
                                <p:cTn id="72" presetID="1" presetClass="entr" presetSubtype="0" fill="hold" grpId="1" nodeType="withEffect">
                                  <p:stCondLst>
                                    <p:cond delay="0"/>
                                  </p:stCondLst>
                                  <p:childTnLst>
                                    <p:set>
                                      <p:cBhvr>
                                        <p:cTn id="73" dur="1" fill="hold">
                                          <p:stCondLst>
                                            <p:cond delay="0"/>
                                          </p:stCondLst>
                                        </p:cTn>
                                        <p:tgtEl>
                                          <p:spTgt spid="22"/>
                                        </p:tgtEl>
                                        <p:attrNameLst>
                                          <p:attrName>style.visibility</p:attrName>
                                        </p:attrNameLst>
                                      </p:cBhvr>
                                      <p:to>
                                        <p:strVal val="visible"/>
                                      </p:to>
                                    </p:set>
                                  </p:childTnLst>
                                </p:cTn>
                              </p:par>
                              <p:par>
                                <p:cTn id="74" presetID="1" presetClass="emph" presetSubtype="2" fill="hold" nodeType="withEffect">
                                  <p:stCondLst>
                                    <p:cond delay="0"/>
                                  </p:stCondLst>
                                  <p:childTnLst>
                                    <p:animClr clrSpc="rgb" dir="cw">
                                      <p:cBhvr>
                                        <p:cTn id="75" dur="2000" fill="hold"/>
                                        <p:tgtEl>
                                          <p:spTgt spid="22"/>
                                        </p:tgtEl>
                                        <p:attrNameLst>
                                          <p:attrName>fillcolor</p:attrName>
                                        </p:attrNameLst>
                                      </p:cBhvr>
                                      <p:to>
                                        <a:srgbClr val="3E5898"/>
                                      </p:to>
                                    </p:animClr>
                                    <p:set>
                                      <p:cBhvr>
                                        <p:cTn id="76" dur="2000" fill="hold"/>
                                        <p:tgtEl>
                                          <p:spTgt spid="22"/>
                                        </p:tgtEl>
                                        <p:attrNameLst>
                                          <p:attrName>fill.type</p:attrName>
                                        </p:attrNameLst>
                                      </p:cBhvr>
                                      <p:to>
                                        <p:strVal val="solid"/>
                                      </p:to>
                                    </p:set>
                                    <p:set>
                                      <p:cBhvr>
                                        <p:cTn id="77" dur="2000" fill="hold"/>
                                        <p:tgtEl>
                                          <p:spTgt spid="22"/>
                                        </p:tgtEl>
                                        <p:attrNameLst>
                                          <p:attrName>fill.on</p:attrName>
                                        </p:attrNameLst>
                                      </p:cBhvr>
                                      <p:to>
                                        <p:strVal val="true"/>
                                      </p:to>
                                    </p:set>
                                  </p:childTnLst>
                                </p:cTn>
                              </p:par>
                              <p:par>
                                <p:cTn id="78" presetID="1" presetClass="entr" presetSubtype="0" fill="hold" grpId="0" nodeType="withEffect">
                                  <p:stCondLst>
                                    <p:cond delay="100"/>
                                  </p:stCondLst>
                                  <p:childTnLst>
                                    <p:set>
                                      <p:cBhvr>
                                        <p:cTn id="79" dur="1" fill="hold">
                                          <p:stCondLst>
                                            <p:cond delay="0"/>
                                          </p:stCondLst>
                                        </p:cTn>
                                        <p:tgtEl>
                                          <p:spTgt spid="22"/>
                                        </p:tgtEl>
                                        <p:attrNameLst>
                                          <p:attrName>style.visibility</p:attrName>
                                        </p:attrNameLst>
                                      </p:cBhvr>
                                      <p:to>
                                        <p:strVal val="visible"/>
                                      </p:to>
                                    </p:set>
                                  </p:childTnLst>
                                </p:cTn>
                              </p:par>
                              <p:par>
                                <p:cTn id="80" presetID="1" presetClass="emph" presetSubtype="2" fill="hold" nodeType="withEffect">
                                  <p:stCondLst>
                                    <p:cond delay="0"/>
                                  </p:stCondLst>
                                  <p:childTnLst>
                                    <p:animClr clrSpc="rgb" dir="cw">
                                      <p:cBhvr>
                                        <p:cTn id="81" dur="2000" fill="hold"/>
                                        <p:tgtEl>
                                          <p:spTgt spid="23"/>
                                        </p:tgtEl>
                                        <p:attrNameLst>
                                          <p:attrName>fillcolor</p:attrName>
                                        </p:attrNameLst>
                                      </p:cBhvr>
                                      <p:to>
                                        <a:srgbClr val="3E5898"/>
                                      </p:to>
                                    </p:animClr>
                                    <p:set>
                                      <p:cBhvr>
                                        <p:cTn id="82" dur="2000" fill="hold"/>
                                        <p:tgtEl>
                                          <p:spTgt spid="23"/>
                                        </p:tgtEl>
                                        <p:attrNameLst>
                                          <p:attrName>fill.type</p:attrName>
                                        </p:attrNameLst>
                                      </p:cBhvr>
                                      <p:to>
                                        <p:strVal val="solid"/>
                                      </p:to>
                                    </p:set>
                                    <p:set>
                                      <p:cBhvr>
                                        <p:cTn id="83" dur="2000" fill="hold"/>
                                        <p:tgtEl>
                                          <p:spTgt spid="23"/>
                                        </p:tgtEl>
                                        <p:attrNameLst>
                                          <p:attrName>fill.on</p:attrName>
                                        </p:attrNameLst>
                                      </p:cBhvr>
                                      <p:to>
                                        <p:strVal val="true"/>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1">
                                            <p:txEl>
                                              <p:pRg st="2" end="2"/>
                                            </p:txEl>
                                          </p:spTgt>
                                        </p:tgtEl>
                                        <p:attrNameLst>
                                          <p:attrName>style.visibility</p:attrName>
                                        </p:attrNameLst>
                                      </p:cBhvr>
                                      <p:to>
                                        <p:strVal val="visible"/>
                                      </p:to>
                                    </p:set>
                                    <p:animEffect transition="in" filter="fade">
                                      <p:cBhvr>
                                        <p:cTn id="88" dur="500"/>
                                        <p:tgtEl>
                                          <p:spTgt spid="21">
                                            <p:txEl>
                                              <p:pRg st="2" end="2"/>
                                            </p:txEl>
                                          </p:spTgt>
                                        </p:tgtEl>
                                      </p:cBhvr>
                                    </p:animEffect>
                                  </p:childTnLst>
                                </p:cTn>
                              </p:par>
                            </p:childTnLst>
                          </p:cTn>
                        </p:par>
                        <p:par>
                          <p:cTn id="89" fill="hold">
                            <p:stCondLst>
                              <p:cond delay="2000"/>
                            </p:stCondLst>
                            <p:childTnLst>
                              <p:par>
                                <p:cTn id="90" presetID="1" presetClass="exit" presetSubtype="0" fill="hold" grpId="5" nodeType="afterEffect">
                                  <p:stCondLst>
                                    <p:cond delay="0"/>
                                  </p:stCondLst>
                                  <p:childTnLst>
                                    <p:set>
                                      <p:cBhvr>
                                        <p:cTn id="91" dur="1" fill="hold">
                                          <p:stCondLst>
                                            <p:cond delay="0"/>
                                          </p:stCondLst>
                                        </p:cTn>
                                        <p:tgtEl>
                                          <p:spTgt spid="8"/>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iterate type="lt">
                                    <p:tmAbs val="100"/>
                                  </p:iterate>
                                  <p:childTnLst>
                                    <p:set>
                                      <p:cBhvr>
                                        <p:cTn id="95" dur="1" fill="hold">
                                          <p:stCondLst>
                                            <p:cond delay="0"/>
                                          </p:stCondLst>
                                        </p:cTn>
                                        <p:tgtEl>
                                          <p:spTgt spid="13"/>
                                        </p:tgtEl>
                                        <p:attrNameLst>
                                          <p:attrName>style.visibility</p:attrName>
                                        </p:attrNameLst>
                                      </p:cBhvr>
                                      <p:to>
                                        <p:strVal val="visible"/>
                                      </p:to>
                                    </p:set>
                                  </p:childTnLst>
                                </p:cTn>
                              </p:par>
                              <p:par>
                                <p:cTn id="96" presetID="42" presetClass="path" presetSubtype="0" accel="50000" decel="50000" fill="hold" grpId="3" nodeType="withEffect">
                                  <p:stCondLst>
                                    <p:cond delay="0"/>
                                  </p:stCondLst>
                                  <p:childTnLst>
                                    <p:animMotion origin="layout" path="M 0.00816 0.34375 L 0.17899 0.34375 " pathEditMode="relative" rAng="0" ptsTypes="AA">
                                      <p:cBhvr>
                                        <p:cTn id="97" dur="500" fill="hold"/>
                                        <p:tgtEl>
                                          <p:spTgt spid="8"/>
                                        </p:tgtEl>
                                        <p:attrNameLst>
                                          <p:attrName>ppt_x</p:attrName>
                                          <p:attrName>ppt_y</p:attrName>
                                        </p:attrNameLst>
                                      </p:cBhvr>
                                      <p:rCtr x="8542" y="0"/>
                                    </p:animMotion>
                                  </p:childTnLst>
                                </p:cTn>
                              </p:par>
                            </p:childTnLst>
                          </p:cTn>
                        </p:par>
                      </p:childTnLst>
                    </p:cTn>
                  </p:par>
                  <p:par>
                    <p:cTn id="98" fill="hold">
                      <p:stCondLst>
                        <p:cond delay="indefinite"/>
                      </p:stCondLst>
                      <p:childTnLst>
                        <p:par>
                          <p:cTn id="99" fill="hold">
                            <p:stCondLst>
                              <p:cond delay="0"/>
                            </p:stCondLst>
                            <p:childTnLst>
                              <p:par>
                                <p:cTn id="100" presetID="42" presetClass="path" presetSubtype="0" accel="50000" decel="50000" fill="hold" grpId="3" nodeType="clickEffect">
                                  <p:stCondLst>
                                    <p:cond delay="0"/>
                                  </p:stCondLst>
                                  <p:childTnLst>
                                    <p:animMotion origin="layout" path="M 0.4757 0.00325 L 0.7007 0.00325 " pathEditMode="relative" rAng="0" ptsTypes="AA">
                                      <p:cBhvr>
                                        <p:cTn id="101" dur="2000" fill="hold"/>
                                        <p:tgtEl>
                                          <p:spTgt spid="19"/>
                                        </p:tgtEl>
                                        <p:attrNameLst>
                                          <p:attrName>ppt_x</p:attrName>
                                          <p:attrName>ppt_y</p:attrName>
                                        </p:attrNameLst>
                                      </p:cBhvr>
                                      <p:rCtr x="11250" y="0"/>
                                    </p:animMotion>
                                  </p:childTnLst>
                                </p:cTn>
                              </p:par>
                              <p:par>
                                <p:cTn id="102" presetID="1" presetClass="emph" presetSubtype="2" fill="hold" nodeType="withEffect">
                                  <p:stCondLst>
                                    <p:cond delay="0"/>
                                  </p:stCondLst>
                                  <p:childTnLst>
                                    <p:animClr clrSpc="rgb" dir="cw">
                                      <p:cBhvr>
                                        <p:cTn id="103" dur="2000" fill="hold"/>
                                        <p:tgtEl>
                                          <p:spTgt spid="19"/>
                                        </p:tgtEl>
                                        <p:attrNameLst>
                                          <p:attrName>fillcolor</p:attrName>
                                        </p:attrNameLst>
                                      </p:cBhvr>
                                      <p:to>
                                        <a:srgbClr val="3E5898"/>
                                      </p:to>
                                    </p:animClr>
                                    <p:set>
                                      <p:cBhvr>
                                        <p:cTn id="104" dur="2000" fill="hold"/>
                                        <p:tgtEl>
                                          <p:spTgt spid="19"/>
                                        </p:tgtEl>
                                        <p:attrNameLst>
                                          <p:attrName>fill.type</p:attrName>
                                        </p:attrNameLst>
                                      </p:cBhvr>
                                      <p:to>
                                        <p:strVal val="solid"/>
                                      </p:to>
                                    </p:set>
                                    <p:set>
                                      <p:cBhvr>
                                        <p:cTn id="105" dur="2000" fill="hold"/>
                                        <p:tgtEl>
                                          <p:spTgt spid="19"/>
                                        </p:tgtEl>
                                        <p:attrNameLst>
                                          <p:attrName>fill.on</p:attrName>
                                        </p:attrNameLst>
                                      </p:cBhvr>
                                      <p:to>
                                        <p:strVal val="true"/>
                                      </p:to>
                                    </p:set>
                                  </p:childTnLst>
                                </p:cTn>
                              </p:par>
                              <p:par>
                                <p:cTn id="106" presetID="10" presetClass="entr" presetSubtype="0" fill="hold" grpId="0" nodeType="with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fade">
                                      <p:cBhvr>
                                        <p:cTn id="10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23" grpId="0" animBg="1"/>
      <p:bldP spid="26" grpId="0" animBg="1"/>
      <p:bldP spid="19" grpId="0" animBg="1"/>
      <p:bldP spid="19" grpId="1" animBg="1"/>
      <p:bldP spid="19" grpId="2" animBg="1"/>
      <p:bldP spid="19" grpId="3" animBg="1"/>
      <p:bldP spid="19" grpId="4" animBg="1"/>
      <p:bldP spid="8" grpId="0"/>
      <p:bldP spid="8" grpId="1"/>
      <p:bldP spid="8" grpId="2"/>
      <p:bldP spid="8" grpId="3"/>
      <p:bldP spid="8" grpId="4"/>
      <p:bldP spid="8" grpId="5"/>
      <p:bldP spid="22" grpId="0" animBg="1"/>
      <p:bldP spid="22" grpId="1" animBg="1"/>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Content Placeholder 6">
            <a:extLst>
              <a:ext uri="{FF2B5EF4-FFF2-40B4-BE49-F238E27FC236}">
                <a16:creationId xmlns:a16="http://schemas.microsoft.com/office/drawing/2014/main" id="{FE8ED152-AA31-44EE-9F3D-29D07C12D853}"/>
              </a:ext>
            </a:extLst>
          </p:cNvPr>
          <p:cNvGraphicFramePr>
            <a:graphicFrameLocks/>
          </p:cNvGraphicFramePr>
          <p:nvPr>
            <p:extLst>
              <p:ext uri="{D42A27DB-BD31-4B8C-83A1-F6EECF244321}">
                <p14:modId xmlns:p14="http://schemas.microsoft.com/office/powerpoint/2010/main" val="3412257893"/>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a16="http://schemas.microsoft.com/office/drawing/2014/main" val="20000"/>
                    </a:ext>
                  </a:extLst>
                </a:gridCol>
                <a:gridCol w="2162572">
                  <a:extLst>
                    <a:ext uri="{9D8B030D-6E8A-4147-A177-3AD203B41FA5}">
                      <a16:colId xmlns:a16="http://schemas.microsoft.com/office/drawing/2014/main" val="20001"/>
                    </a:ext>
                  </a:extLst>
                </a:gridCol>
                <a:gridCol w="2162572">
                  <a:extLst>
                    <a:ext uri="{9D8B030D-6E8A-4147-A177-3AD203B41FA5}">
                      <a16:colId xmlns:a16="http://schemas.microsoft.com/office/drawing/2014/main" val="20002"/>
                    </a:ext>
                  </a:extLst>
                </a:gridCol>
                <a:gridCol w="2162572">
                  <a:extLst>
                    <a:ext uri="{9D8B030D-6E8A-4147-A177-3AD203B41FA5}">
                      <a16:colId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 name="Footer Placeholder 1"/>
          <p:cNvSpPr>
            <a:spLocks noGrp="1"/>
          </p:cNvSpPr>
          <p:nvPr>
            <p:ph type="ftr" sz="quarter" idx="3"/>
          </p:nvPr>
        </p:nvSpPr>
        <p:spPr/>
        <p:txBody>
          <a:bodyPr/>
          <a:lstStyle/>
          <a:p>
            <a:pPr algn="r"/>
            <a:fld id="{B1F92669-E9AC-495A-9485-4D654D029480}" type="slidenum">
              <a:rPr lang="en-GB" smtClean="0"/>
              <a:pPr algn="r"/>
              <a:t>5</a:t>
            </a:fld>
            <a:endParaRPr lang="en-GB" dirty="0"/>
          </a:p>
        </p:txBody>
      </p:sp>
      <p:sp>
        <p:nvSpPr>
          <p:cNvPr id="3" name="Text Placeholder 2"/>
          <p:cNvSpPr>
            <a:spLocks noGrp="1"/>
          </p:cNvSpPr>
          <p:nvPr>
            <p:ph type="body" sz="quarter" idx="14"/>
          </p:nvPr>
        </p:nvSpPr>
        <p:spPr/>
        <p:txBody>
          <a:bodyPr/>
          <a:lstStyle/>
          <a:p>
            <a:endParaRPr lang="en-US" dirty="0"/>
          </a:p>
        </p:txBody>
      </p:sp>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clone</a:t>
            </a:r>
          </a:p>
        </p:txBody>
      </p:sp>
      <p:sp>
        <p:nvSpPr>
          <p:cNvPr id="23" name="Flowchart: Card 22"/>
          <p:cNvSpPr/>
          <p:nvPr/>
        </p:nvSpPr>
        <p:spPr bwMode="auto">
          <a:xfrm>
            <a:off x="9579429" y="4697630"/>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arrow" w="med" len="med"/>
            <a:tailEnd type="none"/>
          </a:ln>
          <a:effectLst/>
        </p:spPr>
      </p:cxnSp>
      <p:sp>
        <p:nvSpPr>
          <p:cNvPr id="21" name="Flowchart: Card 20"/>
          <p:cNvSpPr/>
          <p:nvPr/>
        </p:nvSpPr>
        <p:spPr bwMode="auto">
          <a:xfrm>
            <a:off x="7281250"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5" name="Flowchart: Card 24"/>
          <p:cNvSpPr/>
          <p:nvPr/>
        </p:nvSpPr>
        <p:spPr bwMode="auto">
          <a:xfrm>
            <a:off x="7281250"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31" name="Flowchart: Card 30"/>
          <p:cNvSpPr/>
          <p:nvPr/>
        </p:nvSpPr>
        <p:spPr bwMode="auto">
          <a:xfrm>
            <a:off x="5371192" y="2019300"/>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7" name="TextBox 26"/>
          <p:cNvSpPr txBox="1"/>
          <p:nvPr/>
        </p:nvSpPr>
        <p:spPr>
          <a:xfrm>
            <a:off x="119634" y="3352800"/>
            <a:ext cx="7652766" cy="769441"/>
          </a:xfrm>
          <a:prstGeom prst="rect">
            <a:avLst/>
          </a:prstGeom>
          <a:noFill/>
        </p:spPr>
        <p:txBody>
          <a:bodyPr wrap="square" rtlCol="0">
            <a:spAutoFit/>
          </a:bodyPr>
          <a:lstStyle/>
          <a:p>
            <a:pPr>
              <a:spcAft>
                <a:spcPts val="1200"/>
              </a:spcAft>
            </a:pPr>
            <a:r>
              <a:rPr lang="en-US" sz="4400" dirty="0">
                <a:latin typeface="Cordia New" panose="020B0304020202020204" pitchFamily="34" charset="-34"/>
                <a:cs typeface="Cordia New" panose="020B0304020202020204" pitchFamily="34" charset="-34"/>
              </a:rPr>
              <a:t>&gt; git clone &lt;&lt;</a:t>
            </a:r>
            <a:r>
              <a:rPr lang="en-US" sz="4400" dirty="0" err="1">
                <a:latin typeface="Cordia New" panose="020B0304020202020204" pitchFamily="34" charset="-34"/>
                <a:cs typeface="Cordia New" panose="020B0304020202020204" pitchFamily="34" charset="-34"/>
              </a:rPr>
              <a:t>url</a:t>
            </a:r>
            <a:r>
              <a:rPr lang="en-US" sz="4400" dirty="0">
                <a:latin typeface="Cordia New" panose="020B0304020202020204" pitchFamily="34" charset="-34"/>
                <a:cs typeface="Cordia New" panose="020B0304020202020204" pitchFamily="34" charset="-34"/>
              </a:rPr>
              <a:t> from host&gt;&gt;  </a:t>
            </a:r>
          </a:p>
        </p:txBody>
      </p:sp>
      <p:sp>
        <p:nvSpPr>
          <p:cNvPr id="4" name="Rectangle 3"/>
          <p:cNvSpPr/>
          <p:nvPr/>
        </p:nvSpPr>
        <p:spPr>
          <a:xfrm>
            <a:off x="304800" y="4100155"/>
            <a:ext cx="4698722" cy="1600438"/>
          </a:xfrm>
          <a:prstGeom prst="rect">
            <a:avLst/>
          </a:prstGeom>
        </p:spPr>
        <p:txBody>
          <a:bodyPr wrap="none">
            <a:spAutoFit/>
          </a:bodyPr>
          <a:lstStyle/>
          <a:p>
            <a:pPr>
              <a:spcAft>
                <a:spcPts val="1200"/>
              </a:spcAft>
            </a:pPr>
            <a:r>
              <a:rPr lang="en-US" sz="4400" dirty="0">
                <a:latin typeface="Cordia New" panose="020B0304020202020204" pitchFamily="34" charset="-34"/>
                <a:cs typeface="Cordia New" panose="020B0304020202020204" pitchFamily="34" charset="-34"/>
              </a:rPr>
              <a:t># init local repo </a:t>
            </a:r>
            <a:endParaRPr lang="en-US" sz="4400" dirty="0">
              <a:latin typeface="Cordia New" panose="020B0304020202020204" pitchFamily="34" charset="-34"/>
            </a:endParaRPr>
          </a:p>
          <a:p>
            <a:pPr>
              <a:spcAft>
                <a:spcPts val="1200"/>
              </a:spcAft>
            </a:pPr>
            <a:r>
              <a:rPr lang="en-US" sz="4400" dirty="0">
                <a:latin typeface="Cordia New" panose="020B0304020202020204" pitchFamily="34" charset="-34"/>
                <a:cs typeface="Cordia New" panose="020B0304020202020204" pitchFamily="34" charset="-34"/>
              </a:rPr>
              <a:t># and copy remote to local</a:t>
            </a:r>
          </a:p>
        </p:txBody>
      </p:sp>
      <p:sp>
        <p:nvSpPr>
          <p:cNvPr id="28" name="TextBox 27"/>
          <p:cNvSpPr txBox="1"/>
          <p:nvPr/>
        </p:nvSpPr>
        <p:spPr>
          <a:xfrm>
            <a:off x="615107" y="4095204"/>
            <a:ext cx="146893" cy="171996"/>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grpSp>
        <p:nvGrpSpPr>
          <p:cNvPr id="38" name="Group 37">
            <a:extLst>
              <a:ext uri="{FF2B5EF4-FFF2-40B4-BE49-F238E27FC236}">
                <a16:creationId xmlns:a16="http://schemas.microsoft.com/office/drawing/2014/main" id="{760961E9-5BC4-420F-BCE5-6DF8DFE3DF77}"/>
              </a:ext>
            </a:extLst>
          </p:cNvPr>
          <p:cNvGrpSpPr/>
          <p:nvPr/>
        </p:nvGrpSpPr>
        <p:grpSpPr>
          <a:xfrm>
            <a:off x="7192746" y="3124200"/>
            <a:ext cx="1875054" cy="1905000"/>
            <a:chOff x="7225553" y="4422237"/>
            <a:chExt cx="1613647" cy="1513794"/>
          </a:xfrm>
        </p:grpSpPr>
        <p:sp>
          <p:nvSpPr>
            <p:cNvPr id="39" name="Rectangle 38">
              <a:extLst>
                <a:ext uri="{FF2B5EF4-FFF2-40B4-BE49-F238E27FC236}">
                  <a16:creationId xmlns:a16="http://schemas.microsoft.com/office/drawing/2014/main" id="{2705B29D-9F18-4F80-9A13-529AD3A93657}"/>
                </a:ext>
              </a:extLst>
            </p:cNvPr>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40" name="Rectangle 39">
              <a:extLst>
                <a:ext uri="{FF2B5EF4-FFF2-40B4-BE49-F238E27FC236}">
                  <a16:creationId xmlns:a16="http://schemas.microsoft.com/office/drawing/2014/main" id="{D3FB1B31-86BC-428B-B1D3-D131450A5FA0}"/>
                </a:ext>
              </a:extLst>
            </p:cNvPr>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41" name="Rectangle 40">
              <a:extLst>
                <a:ext uri="{FF2B5EF4-FFF2-40B4-BE49-F238E27FC236}">
                  <a16:creationId xmlns:a16="http://schemas.microsoft.com/office/drawing/2014/main" id="{4AF38293-CE0F-4B81-8A1A-89C07724650C}"/>
                </a:ext>
              </a:extLst>
            </p:cNvPr>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42" name="Rectangle 41">
              <a:extLst>
                <a:ext uri="{FF2B5EF4-FFF2-40B4-BE49-F238E27FC236}">
                  <a16:creationId xmlns:a16="http://schemas.microsoft.com/office/drawing/2014/main" id="{FC3FC97D-7355-466D-AC6D-FF7153897EF5}"/>
                </a:ext>
              </a:extLst>
            </p:cNvPr>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Tree>
    <p:extLst>
      <p:ext uri="{BB962C8B-B14F-4D97-AF65-F5344CB8AC3E}">
        <p14:creationId xmlns:p14="http://schemas.microsoft.com/office/powerpoint/2010/main" val="42862399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ppt_w</p:attrName>
                                        </p:attrNameLst>
                                      </p:cBhvr>
                                      <p:tavLst>
                                        <p:tav tm="0" fmla="#ppt_w*sin(2.5*pi*$)">
                                          <p:val>
                                            <p:fltVal val="0"/>
                                          </p:val>
                                        </p:tav>
                                        <p:tav tm="100000">
                                          <p:val>
                                            <p:fltVal val="1"/>
                                          </p:val>
                                        </p:tav>
                                      </p:tavLst>
                                    </p:anim>
                                    <p:anim calcmode="lin" valueType="num">
                                      <p:cBhvr>
                                        <p:cTn id="9" dur="1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iterate type="lt">
                                    <p:tmPct val="10000"/>
                                  </p:iterate>
                                  <p:childTnLst>
                                    <p:set>
                                      <p:cBhvr>
                                        <p:cTn id="13" dur="1" fill="hold">
                                          <p:stCondLst>
                                            <p:cond delay="0"/>
                                          </p:stCondLst>
                                        </p:cTn>
                                        <p:tgtEl>
                                          <p:spTgt spid="27">
                                            <p:txEl>
                                              <p:pRg st="0" end="0"/>
                                            </p:txEl>
                                          </p:spTgt>
                                        </p:tgtEl>
                                        <p:attrNameLst>
                                          <p:attrName>style.visibility</p:attrName>
                                        </p:attrNameLst>
                                      </p:cBhvr>
                                      <p:to>
                                        <p:strVal val="visible"/>
                                      </p:to>
                                    </p:set>
                                    <p:animEffect transition="in" filter="fade">
                                      <p:cBhvr>
                                        <p:cTn id="14" dur="500"/>
                                        <p:tgtEl>
                                          <p:spTgt spid="27">
                                            <p:txEl>
                                              <p:pRg st="0" end="0"/>
                                            </p:txEl>
                                          </p:spTgt>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42" presetClass="path" presetSubtype="0" accel="50000" decel="50000" fill="hold" grpId="2" nodeType="withEffect">
                                  <p:stCondLst>
                                    <p:cond delay="0"/>
                                  </p:stCondLst>
                                  <p:childTnLst>
                                    <p:animMotion origin="layout" path="M -3.61111E-6 -0.04097 L 0.47205 -0.04745 " pathEditMode="relative" rAng="0" ptsTypes="AA">
                                      <p:cBhvr>
                                        <p:cTn id="18" dur="500" fill="hold"/>
                                        <p:tgtEl>
                                          <p:spTgt spid="28"/>
                                        </p:tgtEl>
                                        <p:attrNameLst>
                                          <p:attrName>ppt_x</p:attrName>
                                          <p:attrName>ppt_y</p:attrName>
                                        </p:attrNameLst>
                                      </p:cBhvr>
                                      <p:rCtr x="23594" y="-324"/>
                                    </p:animMotion>
                                  </p:childTnLst>
                                </p:cTn>
                              </p:par>
                            </p:childTnLst>
                          </p:cTn>
                        </p:par>
                        <p:par>
                          <p:cTn id="19" fill="hold">
                            <p:stCondLst>
                              <p:cond delay="1650"/>
                            </p:stCondLst>
                            <p:childTnLst>
                              <p:par>
                                <p:cTn id="20" presetID="1"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grpId="0" nodeType="clickEffect">
                                  <p:stCondLst>
                                    <p:cond delay="0"/>
                                  </p:stCondLst>
                                  <p:childTnLst>
                                    <p:animMotion origin="layout" path="M 1.11022E-16 3.33333E-6 L -0.7125 3.33333E-6 " pathEditMode="relative" rAng="0" ptsTypes="AA">
                                      <p:cBhvr>
                                        <p:cTn id="25" dur="3000" fill="hold"/>
                                        <p:tgtEl>
                                          <p:spTgt spid="25"/>
                                        </p:tgtEl>
                                        <p:attrNameLst>
                                          <p:attrName>ppt_x</p:attrName>
                                          <p:attrName>ppt_y</p:attrName>
                                        </p:attrNameLst>
                                      </p:cBhvr>
                                      <p:rCtr x="-35625" y="0"/>
                                    </p:animMotion>
                                  </p:childTnLst>
                                </p:cTn>
                              </p:par>
                              <p:par>
                                <p:cTn id="26" presetID="1" presetClass="entr" presetSubtype="0" fill="hold" grpId="0" nodeType="withEffect">
                                  <p:stCondLst>
                                    <p:cond delay="1100"/>
                                  </p:stCondLst>
                                  <p:childTnLst>
                                    <p:set>
                                      <p:cBhvr>
                                        <p:cTn id="27" dur="1" fill="hold">
                                          <p:stCondLst>
                                            <p:cond delay="0"/>
                                          </p:stCondLst>
                                        </p:cTn>
                                        <p:tgtEl>
                                          <p:spTgt spid="31"/>
                                        </p:tgtEl>
                                        <p:attrNameLst>
                                          <p:attrName>style.visibility</p:attrName>
                                        </p:attrNameLst>
                                      </p:cBhvr>
                                      <p:to>
                                        <p:strVal val="visible"/>
                                      </p:to>
                                    </p:set>
                                  </p:childTnLst>
                                </p:cTn>
                              </p:par>
                            </p:childTnLst>
                          </p:cTn>
                        </p:par>
                        <p:par>
                          <p:cTn id="28" fill="hold">
                            <p:stCondLst>
                              <p:cond delay="3000"/>
                            </p:stCondLst>
                            <p:childTnLst>
                              <p:par>
                                <p:cTn id="29" presetID="1" presetClass="exit" presetSubtype="0" fill="hold" grpId="1" nodeType="afterEffect">
                                  <p:stCondLst>
                                    <p:cond delay="0"/>
                                  </p:stCondLst>
                                  <p:childTnLst>
                                    <p:set>
                                      <p:cBhvr>
                                        <p:cTn id="30"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27" grpId="0" build="p"/>
      <p:bldP spid="4" grpId="0"/>
      <p:bldP spid="28" grpId="0"/>
      <p:bldP spid="28" grpId="1"/>
      <p:bldP spid="28" grpId="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Content Placeholder 6">
            <a:extLst>
              <a:ext uri="{FF2B5EF4-FFF2-40B4-BE49-F238E27FC236}">
                <a16:creationId xmlns:a16="http://schemas.microsoft.com/office/drawing/2014/main" id="{3F0493E9-B4D1-4DA4-80FB-2A43E65F088B}"/>
              </a:ext>
            </a:extLst>
          </p:cNvPr>
          <p:cNvGraphicFramePr>
            <a:graphicFrameLocks/>
          </p:cNvGraphicFramePr>
          <p:nvPr>
            <p:extLst>
              <p:ext uri="{D42A27DB-BD31-4B8C-83A1-F6EECF244321}">
                <p14:modId xmlns:p14="http://schemas.microsoft.com/office/powerpoint/2010/main" val="3412257893"/>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a16="http://schemas.microsoft.com/office/drawing/2014/main" val="20000"/>
                    </a:ext>
                  </a:extLst>
                </a:gridCol>
                <a:gridCol w="2162572">
                  <a:extLst>
                    <a:ext uri="{9D8B030D-6E8A-4147-A177-3AD203B41FA5}">
                      <a16:colId xmlns:a16="http://schemas.microsoft.com/office/drawing/2014/main" val="20001"/>
                    </a:ext>
                  </a:extLst>
                </a:gridCol>
                <a:gridCol w="2162572">
                  <a:extLst>
                    <a:ext uri="{9D8B030D-6E8A-4147-A177-3AD203B41FA5}">
                      <a16:colId xmlns:a16="http://schemas.microsoft.com/office/drawing/2014/main" val="20002"/>
                    </a:ext>
                  </a:extLst>
                </a:gridCol>
                <a:gridCol w="2162572">
                  <a:extLst>
                    <a:ext uri="{9D8B030D-6E8A-4147-A177-3AD203B41FA5}">
                      <a16:colId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 name="Footer Placeholder 1"/>
          <p:cNvSpPr>
            <a:spLocks noGrp="1"/>
          </p:cNvSpPr>
          <p:nvPr>
            <p:ph type="ftr" sz="quarter" idx="3"/>
          </p:nvPr>
        </p:nvSpPr>
        <p:spPr/>
        <p:txBody>
          <a:bodyPr/>
          <a:lstStyle/>
          <a:p>
            <a:pPr algn="r"/>
            <a:fld id="{B1F92669-E9AC-495A-9485-4D654D029480}" type="slidenum">
              <a:rPr lang="en-GB" smtClean="0"/>
              <a:pPr algn="r"/>
              <a:t>6</a:t>
            </a:fld>
            <a:endParaRPr lang="en-GB" dirty="0"/>
          </a:p>
        </p:txBody>
      </p:sp>
      <p:sp>
        <p:nvSpPr>
          <p:cNvPr id="3" name="Text Placeholder 2"/>
          <p:cNvSpPr>
            <a:spLocks noGrp="1"/>
          </p:cNvSpPr>
          <p:nvPr>
            <p:ph type="body" sz="quarter" idx="14"/>
          </p:nvPr>
        </p:nvSpPr>
        <p:spPr/>
        <p:txBody>
          <a:bodyPr/>
          <a:lstStyle/>
          <a:p>
            <a:endParaRPr lang="en-US" dirty="0"/>
          </a:p>
        </p:txBody>
      </p:sp>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checkout</a:t>
            </a:r>
          </a:p>
        </p:txBody>
      </p:sp>
      <p:sp>
        <p:nvSpPr>
          <p:cNvPr id="26" name="Flowchart: Card 25"/>
          <p:cNvSpPr/>
          <p:nvPr/>
        </p:nvSpPr>
        <p:spPr bwMode="auto">
          <a:xfrm>
            <a:off x="10744200" y="4703073"/>
            <a:ext cx="838200" cy="990600"/>
          </a:xfrm>
          <a:prstGeom prst="flowChartPunchedCard">
            <a:avLst/>
          </a:prstGeom>
          <a:solidFill>
            <a:schemeClr val="accent2">
              <a:lumMod val="7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arrow" w="med" len="med"/>
            <a:tailEnd type="none"/>
          </a:ln>
          <a:effectLst/>
        </p:spPr>
      </p:cxnSp>
      <p:sp>
        <p:nvSpPr>
          <p:cNvPr id="25" name="Flowchart: Card 24"/>
          <p:cNvSpPr/>
          <p:nvPr/>
        </p:nvSpPr>
        <p:spPr bwMode="auto">
          <a:xfrm>
            <a:off x="5377963"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7" name="TextBox 26"/>
          <p:cNvSpPr txBox="1"/>
          <p:nvPr/>
        </p:nvSpPr>
        <p:spPr>
          <a:xfrm>
            <a:off x="119634" y="3957918"/>
            <a:ext cx="7652766" cy="769441"/>
          </a:xfrm>
          <a:prstGeom prst="rect">
            <a:avLst/>
          </a:prstGeom>
          <a:noFill/>
        </p:spPr>
        <p:txBody>
          <a:bodyPr wrap="square" rtlCol="0">
            <a:spAutoFit/>
          </a:bodyPr>
          <a:lstStyle/>
          <a:p>
            <a:pPr>
              <a:spcAft>
                <a:spcPts val="1200"/>
              </a:spcAft>
            </a:pPr>
            <a:r>
              <a:rPr lang="en-US" sz="4400" dirty="0">
                <a:latin typeface="Cordia New" panose="020B0304020202020204" pitchFamily="34" charset="-34"/>
                <a:cs typeface="Cordia New" panose="020B0304020202020204" pitchFamily="34" charset="-34"/>
              </a:rPr>
              <a:t>&gt; git checkout &lt;branch&gt;</a:t>
            </a:r>
          </a:p>
        </p:txBody>
      </p:sp>
      <p:sp>
        <p:nvSpPr>
          <p:cNvPr id="4" name="Rectangle 3"/>
          <p:cNvSpPr/>
          <p:nvPr/>
        </p:nvSpPr>
        <p:spPr>
          <a:xfrm>
            <a:off x="152400" y="4824413"/>
            <a:ext cx="9605026" cy="769441"/>
          </a:xfrm>
          <a:prstGeom prst="rect">
            <a:avLst/>
          </a:prstGeom>
        </p:spPr>
        <p:txBody>
          <a:bodyPr wrap="square">
            <a:spAutoFit/>
          </a:bodyPr>
          <a:lstStyle/>
          <a:p>
            <a:pPr>
              <a:spcAft>
                <a:spcPts val="1200"/>
              </a:spcAft>
            </a:pPr>
            <a:r>
              <a:rPr lang="en-US" sz="4400" dirty="0">
                <a:latin typeface="Cordia New" panose="020B0304020202020204" pitchFamily="34" charset="-34"/>
                <a:cs typeface="Cordia New" panose="020B0304020202020204" pitchFamily="34" charset="-34"/>
              </a:rPr>
              <a:t># copy branch to working area</a:t>
            </a:r>
          </a:p>
        </p:txBody>
      </p:sp>
      <p:sp>
        <p:nvSpPr>
          <p:cNvPr id="28" name="TextBox 27"/>
          <p:cNvSpPr txBox="1"/>
          <p:nvPr/>
        </p:nvSpPr>
        <p:spPr>
          <a:xfrm>
            <a:off x="615107" y="4095204"/>
            <a:ext cx="146893" cy="171996"/>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grpSp>
        <p:nvGrpSpPr>
          <p:cNvPr id="29" name="Group 28"/>
          <p:cNvGrpSpPr/>
          <p:nvPr/>
        </p:nvGrpSpPr>
        <p:grpSpPr>
          <a:xfrm>
            <a:off x="10171807" y="2372406"/>
            <a:ext cx="1613647" cy="1513794"/>
            <a:chOff x="7225553" y="4429806"/>
            <a:chExt cx="1613647" cy="1513794"/>
          </a:xfrm>
        </p:grpSpPr>
        <p:sp>
          <p:nvSpPr>
            <p:cNvPr id="30" name="Rectangle 29"/>
            <p:cNvSpPr/>
            <p:nvPr/>
          </p:nvSpPr>
          <p:spPr bwMode="auto">
            <a:xfrm>
              <a:off x="7225553" y="4429806"/>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latin typeface="Arial" charset="0"/>
                </a:rPr>
                <a:t>Legend</a:t>
              </a: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32" name="Rectangle 31"/>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latin typeface="Arial" charset="0"/>
                </a:rPr>
                <a:t>Untracked</a:t>
              </a:r>
            </a:p>
          </p:txBody>
        </p:sp>
        <p:sp>
          <p:nvSpPr>
            <p:cNvPr id="33" name="Rectangle 32"/>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charset="0"/>
                </a:rPr>
                <a:t>Uncommitted</a:t>
              </a:r>
            </a:p>
          </p:txBody>
        </p:sp>
        <p:sp>
          <p:nvSpPr>
            <p:cNvPr id="34" name="Rectangle 33"/>
            <p:cNvSpPr/>
            <p:nvPr/>
          </p:nvSpPr>
          <p:spPr bwMode="auto">
            <a:xfrm>
              <a:off x="7284706" y="5527494"/>
              <a:ext cx="1496438" cy="338736"/>
            </a:xfrm>
            <a:prstGeom prst="rect">
              <a:avLst/>
            </a:prstGeom>
            <a:solidFill>
              <a:schemeClr val="accent5">
                <a:lumMod val="50000"/>
              </a:schemeClr>
            </a:solidFill>
            <a:ln w="12700" cap="flat" cmpd="sng" algn="ctr">
              <a:solidFill>
                <a:schemeClr val="bg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charset="0"/>
                </a:rPr>
                <a:t>Committed</a:t>
              </a:r>
            </a:p>
          </p:txBody>
        </p:sp>
      </p:grpSp>
      <p:sp>
        <p:nvSpPr>
          <p:cNvPr id="20" name="Flowchart: Card 19"/>
          <p:cNvSpPr/>
          <p:nvPr/>
        </p:nvSpPr>
        <p:spPr bwMode="auto">
          <a:xfrm>
            <a:off x="914400" y="2010228"/>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grpSp>
        <p:nvGrpSpPr>
          <p:cNvPr id="38" name="Group 37">
            <a:extLst>
              <a:ext uri="{FF2B5EF4-FFF2-40B4-BE49-F238E27FC236}">
                <a16:creationId xmlns:a16="http://schemas.microsoft.com/office/drawing/2014/main" id="{9D0B016E-2687-4DD5-8838-D1C6FC92A3F1}"/>
              </a:ext>
            </a:extLst>
          </p:cNvPr>
          <p:cNvGrpSpPr/>
          <p:nvPr/>
        </p:nvGrpSpPr>
        <p:grpSpPr>
          <a:xfrm>
            <a:off x="7192746" y="3124200"/>
            <a:ext cx="1875054" cy="1905000"/>
            <a:chOff x="7225553" y="4422237"/>
            <a:chExt cx="1613647" cy="1513794"/>
          </a:xfrm>
        </p:grpSpPr>
        <p:sp>
          <p:nvSpPr>
            <p:cNvPr id="39" name="Rectangle 38">
              <a:extLst>
                <a:ext uri="{FF2B5EF4-FFF2-40B4-BE49-F238E27FC236}">
                  <a16:creationId xmlns:a16="http://schemas.microsoft.com/office/drawing/2014/main" id="{82F6CA54-80A5-48A6-BCCF-91D934BC7DDA}"/>
                </a:ext>
              </a:extLst>
            </p:cNvPr>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40" name="Rectangle 39">
              <a:extLst>
                <a:ext uri="{FF2B5EF4-FFF2-40B4-BE49-F238E27FC236}">
                  <a16:creationId xmlns:a16="http://schemas.microsoft.com/office/drawing/2014/main" id="{1431DD7D-1409-414F-AA33-4D137898CB79}"/>
                </a:ext>
              </a:extLst>
            </p:cNvPr>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41" name="Rectangle 40">
              <a:extLst>
                <a:ext uri="{FF2B5EF4-FFF2-40B4-BE49-F238E27FC236}">
                  <a16:creationId xmlns:a16="http://schemas.microsoft.com/office/drawing/2014/main" id="{C6708413-4F51-4E3A-A0E0-E8BAE5FCA36A}"/>
                </a:ext>
              </a:extLst>
            </p:cNvPr>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42" name="Rectangle 41">
              <a:extLst>
                <a:ext uri="{FF2B5EF4-FFF2-40B4-BE49-F238E27FC236}">
                  <a16:creationId xmlns:a16="http://schemas.microsoft.com/office/drawing/2014/main" id="{5B6CAF1B-F2F5-4133-9E0F-5FAFDFBC0D2E}"/>
                </a:ext>
              </a:extLst>
            </p:cNvPr>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
        <p:nvSpPr>
          <p:cNvPr id="31" name="Flowchart: Card 30"/>
          <p:cNvSpPr/>
          <p:nvPr/>
        </p:nvSpPr>
        <p:spPr bwMode="auto">
          <a:xfrm>
            <a:off x="5369664" y="2010228"/>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19596538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5000"/>
                                  </p:iterate>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500"/>
                                        <p:tgtEl>
                                          <p:spTgt spid="27">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par>
                                <p:cTn id="10" presetID="42" presetClass="path" presetSubtype="0" accel="50000" decel="50000" fill="hold" grpId="2" nodeType="withEffect">
                                  <p:stCondLst>
                                    <p:cond delay="0"/>
                                  </p:stCondLst>
                                  <p:childTnLst>
                                    <p:animMotion origin="layout" path="M -3.61111E-6 0.00278 L 0.39966 0.04584 " pathEditMode="relative" rAng="0" ptsTypes="AA">
                                      <p:cBhvr>
                                        <p:cTn id="11" dur="500" fill="hold"/>
                                        <p:tgtEl>
                                          <p:spTgt spid="28"/>
                                        </p:tgtEl>
                                        <p:attrNameLst>
                                          <p:attrName>ppt_x</p:attrName>
                                          <p:attrName>ppt_y</p:attrName>
                                        </p:attrNameLst>
                                      </p:cBhvr>
                                      <p:rCtr x="19983" y="2153"/>
                                    </p:animMotion>
                                  </p:childTnLst>
                                </p:cTn>
                              </p:par>
                            </p:childTnLst>
                          </p:cTn>
                        </p:par>
                        <p:par>
                          <p:cTn id="12" fill="hold">
                            <p:stCondLst>
                              <p:cond delay="975"/>
                            </p:stCondLst>
                            <p:childTnLst>
                              <p:par>
                                <p:cTn id="13" presetID="1"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42" presetClass="path" presetSubtype="0" accel="50000" decel="50000" fill="hold" grpId="0" nodeType="withEffect">
                                  <p:stCondLst>
                                    <p:cond delay="0"/>
                                  </p:stCondLst>
                                  <p:childTnLst>
                                    <p:animMotion origin="layout" path="M -3.33333E-6 3.33333E-6 L -0.48768 -0.00278 " pathEditMode="relative" rAng="0" ptsTypes="AA">
                                      <p:cBhvr>
                                        <p:cTn id="16" dur="2250" fill="hold"/>
                                        <p:tgtEl>
                                          <p:spTgt spid="25"/>
                                        </p:tgtEl>
                                        <p:attrNameLst>
                                          <p:attrName>ppt_x</p:attrName>
                                          <p:attrName>ppt_y</p:attrName>
                                        </p:attrNameLst>
                                      </p:cBhvr>
                                      <p:rCtr x="-24375" y="-139"/>
                                    </p:animMotion>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58" presetClass="path" presetSubtype="0" accel="50000" decel="50000" fill="hold" grpId="0" nodeType="withEffect">
                                  <p:stCondLst>
                                    <p:cond delay="1500"/>
                                  </p:stCondLst>
                                  <p:childTnLst>
                                    <p:animMotion origin="layout" path="M -0.22622 -0.16597 L -0.10382 -0.27546 C -0.07604 -0.29814 -0.04948 -0.30532 -0.02969 -0.28912 C -0.0066 -0.27361 0.0026 -0.23958 0.00156 -0.19699 L 1.94444E-6 -3.7037E-6 " pathEditMode="relative" rAng="17940000" ptsTypes="AAAAA">
                                      <p:cBhvr>
                                        <p:cTn id="20" dur="750" spd="-100000" fill="hold"/>
                                        <p:tgtEl>
                                          <p:spTgt spid="20"/>
                                        </p:tgtEl>
                                        <p:attrNameLst>
                                          <p:attrName>ppt_x</p:attrName>
                                          <p:attrName>ppt_y</p:attrName>
                                        </p:attrNameLst>
                                      </p:cBhvr>
                                      <p:rCtr x="15556" y="-1921"/>
                                    </p:animMotion>
                                  </p:childTnLst>
                                </p:cTn>
                              </p:par>
                            </p:childTnLst>
                          </p:cTn>
                        </p:par>
                        <p:par>
                          <p:cTn id="21" fill="hold">
                            <p:stCondLst>
                              <p:cond delay="3225"/>
                            </p:stCondLst>
                            <p:childTnLst>
                              <p:par>
                                <p:cTn id="22" presetID="1" presetClass="exit" presetSubtype="0" fill="hold" grpId="1" nodeType="afterEffect">
                                  <p:stCondLst>
                                    <p:cond delay="0"/>
                                  </p:stCondLst>
                                  <p:childTnLst>
                                    <p:set>
                                      <p:cBhvr>
                                        <p:cTn id="23"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build="p"/>
      <p:bldP spid="4" grpId="0" uiExpand="1" build="p"/>
      <p:bldP spid="28" grpId="0"/>
      <p:bldP spid="28" grpId="1"/>
      <p:bldP spid="28" grpId="2"/>
      <p:bldP spid="20" grpId="0" animBg="1"/>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7</a:t>
            </a:fld>
            <a:endParaRPr lang="en-GB" dirty="0"/>
          </a:p>
        </p:txBody>
      </p:sp>
      <p:sp>
        <p:nvSpPr>
          <p:cNvPr id="3" name="Text Placeholder 2"/>
          <p:cNvSpPr>
            <a:spLocks noGrp="1"/>
          </p:cNvSpPr>
          <p:nvPr>
            <p:ph type="body" sz="quarter" idx="14"/>
          </p:nvPr>
        </p:nvSpPr>
        <p:spPr/>
        <p:txBody>
          <a:bodyPr/>
          <a:lstStyle/>
          <a:p>
            <a:endParaRPr lang="en-US"/>
          </a:p>
        </p:txBody>
      </p:sp>
      <p:sp>
        <p:nvSpPr>
          <p:cNvPr id="5" name="Text Placeholder 4"/>
          <p:cNvSpPr>
            <a:spLocks noGrp="1"/>
          </p:cNvSpPr>
          <p:nvPr>
            <p:ph type="body" sz="quarter" idx="15"/>
          </p:nvPr>
        </p:nvSpPr>
        <p:spPr>
          <a:xfrm>
            <a:off x="245908" y="871800"/>
            <a:ext cx="8649969" cy="576000"/>
          </a:xfrm>
        </p:spPr>
        <p:txBody>
          <a:bodyPr/>
          <a:lstStyle/>
          <a:p>
            <a:r>
              <a:rPr lang="en-US" sz="3200" dirty="0"/>
              <a:t>What is a commit?</a:t>
            </a:r>
          </a:p>
        </p:txBody>
      </p:sp>
      <p:sp>
        <p:nvSpPr>
          <p:cNvPr id="6" name="Rectangle 5"/>
          <p:cNvSpPr/>
          <p:nvPr/>
        </p:nvSpPr>
        <p:spPr bwMode="auto">
          <a:xfrm>
            <a:off x="228601" y="5767899"/>
            <a:ext cx="6705599"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36000" rIns="0" bIns="36000" numCol="1" rtlCol="0" anchor="ctr" anchorCtr="0" compatLnSpc="1">
            <a:prstTxWarp prst="textNoShape">
              <a:avLst/>
            </a:prstTxWarp>
          </a:bodyPr>
          <a:lstStyle/>
          <a:p>
            <a:pPr eaLnBrk="0" fontAlgn="base" hangingPunct="0">
              <a:spcBef>
                <a:spcPct val="0"/>
              </a:spcBef>
              <a:spcAft>
                <a:spcPct val="0"/>
              </a:spcAft>
            </a:pPr>
            <a:r>
              <a:rPr lang="en-US" sz="2800" dirty="0">
                <a:solidFill>
                  <a:schemeClr val="bg1"/>
                </a:solidFill>
              </a:rPr>
              <a:t>fed59d6  Jul 17 11:45 vgrazi: initial</a:t>
            </a:r>
            <a:endParaRPr kumimoji="0" lang="en-US" sz="2800" b="1" i="0" u="none" strike="noStrike" cap="none" normalizeH="0" baseline="0" dirty="0">
              <a:ln>
                <a:noFill/>
              </a:ln>
              <a:solidFill>
                <a:schemeClr val="bg1"/>
              </a:solidFill>
              <a:effectLst/>
              <a:latin typeface="Arial" charset="0"/>
            </a:endParaRPr>
          </a:p>
        </p:txBody>
      </p:sp>
      <p:sp>
        <p:nvSpPr>
          <p:cNvPr id="7" name="Rectangle 6"/>
          <p:cNvSpPr/>
          <p:nvPr/>
        </p:nvSpPr>
        <p:spPr bwMode="auto">
          <a:xfrm>
            <a:off x="228601" y="4944939"/>
            <a:ext cx="6705599"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36000" rIns="0" bIns="36000" numCol="1" rtlCol="0" anchor="ctr" anchorCtr="0" compatLnSpc="1">
            <a:prstTxWarp prst="textNoShape">
              <a:avLst/>
            </a:prstTxWarp>
          </a:bodyPr>
          <a:lstStyle/>
          <a:p>
            <a:r>
              <a:rPr lang="en-US" sz="2800" dirty="0">
                <a:solidFill>
                  <a:schemeClr val="bg1"/>
                </a:solidFill>
              </a:rPr>
              <a:t>6e33d1c  Aug 17 12:21 </a:t>
            </a:r>
            <a:r>
              <a:rPr lang="en-US" sz="2800" dirty="0" err="1">
                <a:solidFill>
                  <a:schemeClr val="bg1"/>
                </a:solidFill>
              </a:rPr>
              <a:t>ismith</a:t>
            </a:r>
            <a:r>
              <a:rPr lang="en-US" sz="2800" dirty="0">
                <a:solidFill>
                  <a:schemeClr val="bg1"/>
                </a:solidFill>
              </a:rPr>
              <a:t>: change</a:t>
            </a:r>
          </a:p>
        </p:txBody>
      </p:sp>
      <p:sp>
        <p:nvSpPr>
          <p:cNvPr id="8" name="Rectangle 7"/>
          <p:cNvSpPr/>
          <p:nvPr/>
        </p:nvSpPr>
        <p:spPr bwMode="auto">
          <a:xfrm>
            <a:off x="228601" y="4121979"/>
            <a:ext cx="6705599"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36000" rIns="0" bIns="36000" numCol="1" rtlCol="0" anchor="ctr" anchorCtr="0" compatLnSpc="1">
            <a:prstTxWarp prst="textNoShape">
              <a:avLst/>
            </a:prstTxWarp>
          </a:bodyPr>
          <a:lstStyle/>
          <a:p>
            <a:pPr eaLnBrk="0" fontAlgn="base" hangingPunct="0">
              <a:spcBef>
                <a:spcPct val="0"/>
              </a:spcBef>
              <a:spcAft>
                <a:spcPct val="0"/>
              </a:spcAft>
            </a:pPr>
            <a:r>
              <a:rPr lang="en-US" sz="2800" dirty="0">
                <a:solidFill>
                  <a:schemeClr val="bg1"/>
                </a:solidFill>
              </a:rPr>
              <a:t>9aca92f  Aug 21 12:42 vgrazi: more</a:t>
            </a:r>
            <a:endParaRPr kumimoji="0" lang="en-US" sz="2800" b="1" i="0" u="none" strike="noStrike" cap="none" normalizeH="0" baseline="0" dirty="0">
              <a:ln>
                <a:noFill/>
              </a:ln>
              <a:solidFill>
                <a:schemeClr val="bg1"/>
              </a:solidFill>
              <a:effectLst/>
              <a:latin typeface="Arial" charset="0"/>
            </a:endParaRPr>
          </a:p>
        </p:txBody>
      </p:sp>
      <p:sp>
        <p:nvSpPr>
          <p:cNvPr id="9" name="Rectangle 8"/>
          <p:cNvSpPr/>
          <p:nvPr/>
        </p:nvSpPr>
        <p:spPr bwMode="auto">
          <a:xfrm>
            <a:off x="228601" y="3299019"/>
            <a:ext cx="6705599"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36000" rIns="0" bIns="36000" numCol="1" rtlCol="0" anchor="ctr" anchorCtr="0" compatLnSpc="1">
            <a:prstTxWarp prst="textNoShape">
              <a:avLst/>
            </a:prstTxWarp>
          </a:bodyPr>
          <a:lstStyle/>
          <a:p>
            <a:pPr eaLnBrk="0" fontAlgn="base" hangingPunct="0">
              <a:spcBef>
                <a:spcPct val="0"/>
              </a:spcBef>
              <a:spcAft>
                <a:spcPct val="0"/>
              </a:spcAft>
            </a:pPr>
            <a:r>
              <a:rPr lang="en-US" sz="2800" dirty="0">
                <a:solidFill>
                  <a:schemeClr val="bg1"/>
                </a:solidFill>
              </a:rPr>
              <a:t>a641e01  Sep 15 12:46 </a:t>
            </a:r>
            <a:r>
              <a:rPr lang="en-US" sz="2800" dirty="0" err="1">
                <a:solidFill>
                  <a:schemeClr val="bg1"/>
                </a:solidFill>
              </a:rPr>
              <a:t>mlamb</a:t>
            </a:r>
            <a:r>
              <a:rPr lang="en-US" sz="2800" dirty="0">
                <a:solidFill>
                  <a:schemeClr val="bg1"/>
                </a:solidFill>
              </a:rPr>
              <a:t> : stuff</a:t>
            </a:r>
            <a:endParaRPr kumimoji="0" lang="en-US" sz="2800" b="1" i="0" u="none" strike="noStrike" cap="none" normalizeH="0" baseline="0" dirty="0">
              <a:ln>
                <a:noFill/>
              </a:ln>
              <a:solidFill>
                <a:schemeClr val="bg1"/>
              </a:solidFill>
              <a:effectLst/>
              <a:latin typeface="Arial" charset="0"/>
            </a:endParaRPr>
          </a:p>
        </p:txBody>
      </p:sp>
      <p:sp>
        <p:nvSpPr>
          <p:cNvPr id="10" name="Rectangle 9"/>
          <p:cNvSpPr/>
          <p:nvPr/>
        </p:nvSpPr>
        <p:spPr bwMode="auto">
          <a:xfrm>
            <a:off x="228601" y="2476059"/>
            <a:ext cx="6705599"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36000" rIns="0" bIns="36000" numCol="1" rtlCol="0" anchor="ctr" anchorCtr="0" compatLnSpc="1">
            <a:prstTxWarp prst="textNoShape">
              <a:avLst/>
            </a:prstTxWarp>
          </a:bodyPr>
          <a:lstStyle/>
          <a:p>
            <a:pPr eaLnBrk="0" fontAlgn="base" hangingPunct="0">
              <a:spcBef>
                <a:spcPct val="0"/>
              </a:spcBef>
              <a:spcAft>
                <a:spcPct val="0"/>
              </a:spcAft>
            </a:pPr>
            <a:r>
              <a:rPr lang="en-US" sz="2800" dirty="0">
                <a:solidFill>
                  <a:schemeClr val="bg1"/>
                </a:solidFill>
              </a:rPr>
              <a:t>bf1599d  Oct 17 12:49 </a:t>
            </a:r>
            <a:r>
              <a:rPr lang="en-US" sz="2800" dirty="0" err="1">
                <a:solidFill>
                  <a:schemeClr val="bg1"/>
                </a:solidFill>
              </a:rPr>
              <a:t>jjones</a:t>
            </a:r>
            <a:r>
              <a:rPr lang="en-US" sz="2800" dirty="0">
                <a:solidFill>
                  <a:schemeClr val="bg1"/>
                </a:solidFill>
              </a:rPr>
              <a:t>: almost</a:t>
            </a:r>
            <a:endParaRPr kumimoji="0" lang="en-US" sz="2800" b="1" i="0" u="none" strike="noStrike" cap="none" normalizeH="0" baseline="0" dirty="0">
              <a:ln>
                <a:noFill/>
              </a:ln>
              <a:solidFill>
                <a:schemeClr val="bg1"/>
              </a:solidFill>
              <a:effectLst/>
              <a:latin typeface="Arial" charset="0"/>
            </a:endParaRPr>
          </a:p>
        </p:txBody>
      </p:sp>
      <p:sp>
        <p:nvSpPr>
          <p:cNvPr id="11" name="Rectangle 10"/>
          <p:cNvSpPr/>
          <p:nvPr/>
        </p:nvSpPr>
        <p:spPr bwMode="auto">
          <a:xfrm>
            <a:off x="228600" y="1653099"/>
            <a:ext cx="6705599"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36000" rIns="0" bIns="36000" numCol="1" rtlCol="0" anchor="ctr" anchorCtr="0" compatLnSpc="1">
            <a:prstTxWarp prst="textNoShape">
              <a:avLst/>
            </a:prstTxWarp>
          </a:bodyPr>
          <a:lstStyle/>
          <a:p>
            <a:pPr eaLnBrk="0" fontAlgn="base" hangingPunct="0">
              <a:spcBef>
                <a:spcPct val="0"/>
              </a:spcBef>
              <a:spcAft>
                <a:spcPct val="0"/>
              </a:spcAft>
            </a:pPr>
            <a:r>
              <a:rPr lang="en-US" sz="2800" dirty="0">
                <a:solidFill>
                  <a:schemeClr val="bg1"/>
                </a:solidFill>
              </a:rPr>
              <a:t>021e638  Oct 19 12:51 vgrazi: done!</a:t>
            </a:r>
            <a:endParaRPr kumimoji="0" lang="en-US" sz="2800" b="1" i="0" u="none" strike="noStrike" cap="none" normalizeH="0" baseline="0" dirty="0">
              <a:ln>
                <a:noFill/>
              </a:ln>
              <a:solidFill>
                <a:schemeClr val="bg1"/>
              </a:solidFill>
              <a:effectLst/>
              <a:latin typeface="Arial" charset="0"/>
            </a:endParaRPr>
          </a:p>
        </p:txBody>
      </p:sp>
      <p:cxnSp>
        <p:nvCxnSpPr>
          <p:cNvPr id="15" name="Straight Arrow Connector 14"/>
          <p:cNvCxnSpPr>
            <a:stCxn id="7" idx="2"/>
            <a:endCxn id="6" idx="0"/>
          </p:cNvCxnSpPr>
          <p:nvPr/>
        </p:nvCxnSpPr>
        <p:spPr bwMode="auto">
          <a:xfrm>
            <a:off x="3581401" y="5448741"/>
            <a:ext cx="0" cy="31915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18" name="Straight Arrow Connector 17"/>
          <p:cNvCxnSpPr>
            <a:stCxn id="8" idx="2"/>
            <a:endCxn id="7" idx="0"/>
          </p:cNvCxnSpPr>
          <p:nvPr/>
        </p:nvCxnSpPr>
        <p:spPr bwMode="auto">
          <a:xfrm>
            <a:off x="3581401" y="4625781"/>
            <a:ext cx="0" cy="31915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1" name="Straight Arrow Connector 20"/>
          <p:cNvCxnSpPr>
            <a:stCxn id="9" idx="2"/>
            <a:endCxn id="8" idx="0"/>
          </p:cNvCxnSpPr>
          <p:nvPr/>
        </p:nvCxnSpPr>
        <p:spPr bwMode="auto">
          <a:xfrm>
            <a:off x="3581401" y="3802821"/>
            <a:ext cx="0" cy="31915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4" name="Straight Arrow Connector 23"/>
          <p:cNvCxnSpPr>
            <a:stCxn id="10" idx="2"/>
            <a:endCxn id="9" idx="0"/>
          </p:cNvCxnSpPr>
          <p:nvPr/>
        </p:nvCxnSpPr>
        <p:spPr bwMode="auto">
          <a:xfrm>
            <a:off x="3581401" y="2979861"/>
            <a:ext cx="0" cy="31915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8" name="Straight Arrow Connector 27"/>
          <p:cNvCxnSpPr>
            <a:stCxn id="11" idx="2"/>
            <a:endCxn id="10" idx="0"/>
          </p:cNvCxnSpPr>
          <p:nvPr/>
        </p:nvCxnSpPr>
        <p:spPr bwMode="auto">
          <a:xfrm>
            <a:off x="3581400" y="2156901"/>
            <a:ext cx="1" cy="31915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sp>
        <p:nvSpPr>
          <p:cNvPr id="34" name="Left Arrow 33"/>
          <p:cNvSpPr/>
          <p:nvPr/>
        </p:nvSpPr>
        <p:spPr bwMode="auto">
          <a:xfrm>
            <a:off x="8094516" y="5684520"/>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HEAD</a:t>
            </a:r>
          </a:p>
        </p:txBody>
      </p:sp>
      <p:sp>
        <p:nvSpPr>
          <p:cNvPr id="35" name="Left Arrow 34"/>
          <p:cNvSpPr/>
          <p:nvPr/>
        </p:nvSpPr>
        <p:spPr bwMode="auto">
          <a:xfrm>
            <a:off x="8080304" y="4871009"/>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HEAD</a:t>
            </a:r>
          </a:p>
        </p:txBody>
      </p:sp>
      <p:sp>
        <p:nvSpPr>
          <p:cNvPr id="36" name="Left Arrow 35"/>
          <p:cNvSpPr/>
          <p:nvPr/>
        </p:nvSpPr>
        <p:spPr bwMode="auto">
          <a:xfrm>
            <a:off x="8066092" y="4057498"/>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HEAD</a:t>
            </a:r>
          </a:p>
        </p:txBody>
      </p:sp>
      <p:sp>
        <p:nvSpPr>
          <p:cNvPr id="37" name="Left Arrow 36"/>
          <p:cNvSpPr/>
          <p:nvPr/>
        </p:nvSpPr>
        <p:spPr bwMode="auto">
          <a:xfrm>
            <a:off x="8051880" y="3243987"/>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HEAD</a:t>
            </a:r>
          </a:p>
        </p:txBody>
      </p:sp>
      <p:sp>
        <p:nvSpPr>
          <p:cNvPr id="38" name="Left Arrow 37"/>
          <p:cNvSpPr/>
          <p:nvPr/>
        </p:nvSpPr>
        <p:spPr bwMode="auto">
          <a:xfrm>
            <a:off x="8037668" y="2430476"/>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HEAD</a:t>
            </a:r>
          </a:p>
        </p:txBody>
      </p:sp>
      <p:sp>
        <p:nvSpPr>
          <p:cNvPr id="39" name="Left Arrow 38"/>
          <p:cNvSpPr/>
          <p:nvPr/>
        </p:nvSpPr>
        <p:spPr bwMode="auto">
          <a:xfrm>
            <a:off x="8023456" y="1616965"/>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HEAD</a:t>
            </a:r>
          </a:p>
        </p:txBody>
      </p:sp>
      <p:sp>
        <p:nvSpPr>
          <p:cNvPr id="22" name="Left Arrow 33">
            <a:extLst>
              <a:ext uri="{FF2B5EF4-FFF2-40B4-BE49-F238E27FC236}">
                <a16:creationId xmlns:a16="http://schemas.microsoft.com/office/drawing/2014/main" id="{93CD6FCA-1856-43B0-8B46-FE8427DDF2A7}"/>
              </a:ext>
            </a:extLst>
          </p:cNvPr>
          <p:cNvSpPr/>
          <p:nvPr/>
        </p:nvSpPr>
        <p:spPr bwMode="auto">
          <a:xfrm>
            <a:off x="7081460" y="5654040"/>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b="1" dirty="0">
                <a:solidFill>
                  <a:schemeClr val="tx1"/>
                </a:solidFill>
                <a:latin typeface="Arial" charset="0"/>
              </a:rPr>
              <a:t>master</a:t>
            </a:r>
          </a:p>
        </p:txBody>
      </p:sp>
      <p:sp>
        <p:nvSpPr>
          <p:cNvPr id="23" name="Left Arrow 34">
            <a:extLst>
              <a:ext uri="{FF2B5EF4-FFF2-40B4-BE49-F238E27FC236}">
                <a16:creationId xmlns:a16="http://schemas.microsoft.com/office/drawing/2014/main" id="{C17C693A-7B03-403C-AB1B-DA33BC625471}"/>
              </a:ext>
            </a:extLst>
          </p:cNvPr>
          <p:cNvSpPr/>
          <p:nvPr/>
        </p:nvSpPr>
        <p:spPr bwMode="auto">
          <a:xfrm>
            <a:off x="7067248" y="4840529"/>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b="1" dirty="0">
                <a:solidFill>
                  <a:schemeClr val="tx1"/>
                </a:solidFill>
                <a:latin typeface="Arial" charset="0"/>
              </a:rPr>
              <a:t>master</a:t>
            </a:r>
          </a:p>
        </p:txBody>
      </p:sp>
      <p:sp>
        <p:nvSpPr>
          <p:cNvPr id="25" name="Left Arrow 35">
            <a:extLst>
              <a:ext uri="{FF2B5EF4-FFF2-40B4-BE49-F238E27FC236}">
                <a16:creationId xmlns:a16="http://schemas.microsoft.com/office/drawing/2014/main" id="{AA605BA0-2183-4021-A17B-D3614DD03FE2}"/>
              </a:ext>
            </a:extLst>
          </p:cNvPr>
          <p:cNvSpPr/>
          <p:nvPr/>
        </p:nvSpPr>
        <p:spPr bwMode="auto">
          <a:xfrm>
            <a:off x="7053036" y="4027018"/>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b="1" dirty="0">
                <a:solidFill>
                  <a:schemeClr val="tx1"/>
                </a:solidFill>
                <a:latin typeface="Arial" charset="0"/>
              </a:rPr>
              <a:t>master</a:t>
            </a:r>
          </a:p>
        </p:txBody>
      </p:sp>
      <p:sp>
        <p:nvSpPr>
          <p:cNvPr id="26" name="Left Arrow 36">
            <a:extLst>
              <a:ext uri="{FF2B5EF4-FFF2-40B4-BE49-F238E27FC236}">
                <a16:creationId xmlns:a16="http://schemas.microsoft.com/office/drawing/2014/main" id="{9CD3B760-C88D-4B42-8D4B-3259BA4FF9A9}"/>
              </a:ext>
            </a:extLst>
          </p:cNvPr>
          <p:cNvSpPr/>
          <p:nvPr/>
        </p:nvSpPr>
        <p:spPr bwMode="auto">
          <a:xfrm>
            <a:off x="7038824" y="3213507"/>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b="1" dirty="0">
                <a:solidFill>
                  <a:schemeClr val="tx1"/>
                </a:solidFill>
                <a:latin typeface="Arial" charset="0"/>
              </a:rPr>
              <a:t>master</a:t>
            </a:r>
          </a:p>
        </p:txBody>
      </p:sp>
      <p:sp>
        <p:nvSpPr>
          <p:cNvPr id="27" name="Left Arrow 37">
            <a:extLst>
              <a:ext uri="{FF2B5EF4-FFF2-40B4-BE49-F238E27FC236}">
                <a16:creationId xmlns:a16="http://schemas.microsoft.com/office/drawing/2014/main" id="{3B21B807-0283-4C40-AD5E-CEB7CFFD5D04}"/>
              </a:ext>
            </a:extLst>
          </p:cNvPr>
          <p:cNvSpPr/>
          <p:nvPr/>
        </p:nvSpPr>
        <p:spPr bwMode="auto">
          <a:xfrm>
            <a:off x="7024612" y="2399996"/>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b="1" dirty="0">
                <a:solidFill>
                  <a:schemeClr val="tx1"/>
                </a:solidFill>
                <a:latin typeface="Arial" charset="0"/>
              </a:rPr>
              <a:t>master</a:t>
            </a:r>
          </a:p>
        </p:txBody>
      </p:sp>
      <p:sp>
        <p:nvSpPr>
          <p:cNvPr id="29" name="Left Arrow 38">
            <a:extLst>
              <a:ext uri="{FF2B5EF4-FFF2-40B4-BE49-F238E27FC236}">
                <a16:creationId xmlns:a16="http://schemas.microsoft.com/office/drawing/2014/main" id="{78EBFEDB-80B9-4B86-867A-47DB36C0A8F6}"/>
              </a:ext>
            </a:extLst>
          </p:cNvPr>
          <p:cNvSpPr/>
          <p:nvPr/>
        </p:nvSpPr>
        <p:spPr bwMode="auto">
          <a:xfrm>
            <a:off x="7010400" y="1586485"/>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master</a:t>
            </a:r>
          </a:p>
        </p:txBody>
      </p:sp>
      <p:sp>
        <p:nvSpPr>
          <p:cNvPr id="4" name="Rectangle 3">
            <a:extLst>
              <a:ext uri="{FF2B5EF4-FFF2-40B4-BE49-F238E27FC236}">
                <a16:creationId xmlns:a16="http://schemas.microsoft.com/office/drawing/2014/main" id="{93435BA9-AD96-4EBD-A9BB-59C6E9136AF5}"/>
              </a:ext>
            </a:extLst>
          </p:cNvPr>
          <p:cNvSpPr/>
          <p:nvPr/>
        </p:nvSpPr>
        <p:spPr>
          <a:xfrm>
            <a:off x="228600" y="1576899"/>
            <a:ext cx="1676400" cy="48239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36792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 presetClass="exit" presetSubtype="0" fill="hold" grpId="1" nodeType="withEffect">
                                  <p:stCondLst>
                                    <p:cond delay="0"/>
                                  </p:stCondLst>
                                  <p:childTnLst>
                                    <p:set>
                                      <p:cBhvr>
                                        <p:cTn id="18" dur="1" fill="hold">
                                          <p:stCondLst>
                                            <p:cond delay="0"/>
                                          </p:stCondLst>
                                        </p:cTn>
                                        <p:tgtEl>
                                          <p:spTgt spid="3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 presetClass="exit" presetSubtype="0" fill="hold" grpId="1" nodeType="withEffect">
                                  <p:stCondLst>
                                    <p:cond delay="0"/>
                                  </p:stCondLst>
                                  <p:childTnLst>
                                    <p:set>
                                      <p:cBhvr>
                                        <p:cTn id="25" dur="1" fill="hold">
                                          <p:stCondLst>
                                            <p:cond delay="0"/>
                                          </p:stCondLst>
                                        </p:cTn>
                                        <p:tgtEl>
                                          <p:spTgt spid="22"/>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35"/>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0"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 presetClass="exit" presetSubtype="0" fill="hold" grpId="1" nodeType="withEffect">
                                  <p:stCondLst>
                                    <p:cond delay="0"/>
                                  </p:stCondLst>
                                  <p:childTnLst>
                                    <p:set>
                                      <p:cBhvr>
                                        <p:cTn id="50" dur="1" fill="hold">
                                          <p:stCondLst>
                                            <p:cond delay="0"/>
                                          </p:stCondLst>
                                        </p:cTn>
                                        <p:tgtEl>
                                          <p:spTgt spid="25"/>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36"/>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0"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500"/>
                                        <p:tgtEl>
                                          <p:spTgt spid="10"/>
                                        </p:tgtEl>
                                      </p:cBhvr>
                                    </p:animEffect>
                                  </p:childTnLst>
                                </p:cTn>
                              </p:par>
                              <p:par>
                                <p:cTn id="65" presetID="1" presetClass="exit" presetSubtype="0" fill="hold" grpId="1" nodeType="withEffect">
                                  <p:stCondLst>
                                    <p:cond delay="0"/>
                                  </p:stCondLst>
                                  <p:childTnLst>
                                    <p:set>
                                      <p:cBhvr>
                                        <p:cTn id="66" dur="1" fill="hold">
                                          <p:stCondLst>
                                            <p:cond delay="0"/>
                                          </p:stCondLst>
                                        </p:cTn>
                                        <p:tgtEl>
                                          <p:spTgt spid="26"/>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37"/>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500"/>
                                        <p:tgtEl>
                                          <p:spTgt spid="11"/>
                                        </p:tgtEl>
                                      </p:cBhvr>
                                    </p:animEffect>
                                  </p:childTnLst>
                                </p:cTn>
                              </p:par>
                              <p:par>
                                <p:cTn id="81" presetID="10" presetClass="entr" presetSubtype="0" fill="hold"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par>
                                <p:cTn id="84" presetID="1"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childTnLst>
                                </p:cTn>
                              </p:par>
                              <p:par>
                                <p:cTn id="86" presetID="1" presetClass="exit" presetSubtype="0" fill="hold" grpId="1" nodeType="withEffect">
                                  <p:stCondLst>
                                    <p:cond delay="0"/>
                                  </p:stCondLst>
                                  <p:childTnLst>
                                    <p:set>
                                      <p:cBhvr>
                                        <p:cTn id="87" dur="1" fill="hold">
                                          <p:stCondLst>
                                            <p:cond delay="0"/>
                                          </p:stCondLst>
                                        </p:cTn>
                                        <p:tgtEl>
                                          <p:spTgt spid="38"/>
                                        </p:tgtEl>
                                        <p:attrNameLst>
                                          <p:attrName>style.visibility</p:attrName>
                                        </p:attrNameLst>
                                      </p:cBhvr>
                                      <p:to>
                                        <p:strVal val="hidden"/>
                                      </p:to>
                                    </p:set>
                                  </p:childTnLst>
                                </p:cTn>
                              </p:par>
                              <p:par>
                                <p:cTn id="88" presetID="1"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childTnLst>
                                </p:cTn>
                              </p:par>
                              <p:par>
                                <p:cTn id="90" presetID="1" presetClass="exit" presetSubtype="0" fill="hold" grpId="1" nodeType="withEffect">
                                  <p:stCondLst>
                                    <p:cond delay="0"/>
                                  </p:stCondLst>
                                  <p:childTnLst>
                                    <p:set>
                                      <p:cBhvr>
                                        <p:cTn id="91" dur="1" fill="hold">
                                          <p:stCondLst>
                                            <p:cond delay="0"/>
                                          </p:stCondLst>
                                        </p:cTn>
                                        <p:tgtEl>
                                          <p:spTgt spid="27"/>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21" presetClass="entr" presetSubtype="1" fill="hold" grpId="0" nodeType="click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wheel(1)">
                                      <p:cBhvr>
                                        <p:cTn id="9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22" grpId="0" animBg="1"/>
      <p:bldP spid="22" grpId="1" animBg="1"/>
      <p:bldP spid="23" grpId="0" animBg="1"/>
      <p:bldP spid="23" grpId="1" animBg="1"/>
      <p:bldP spid="25" grpId="0" animBg="1"/>
      <p:bldP spid="25" grpId="1" animBg="1"/>
      <p:bldP spid="26" grpId="0" animBg="1"/>
      <p:bldP spid="26" grpId="1" animBg="1"/>
      <p:bldP spid="27" grpId="0" animBg="1"/>
      <p:bldP spid="27" grpId="1" animBg="1"/>
      <p:bldP spid="29" grpId="0" animBg="1"/>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1DEEFE9-F7AF-431A-8489-C1DB45286CEA}"/>
              </a:ext>
            </a:extLst>
          </p:cNvPr>
          <p:cNvSpPr>
            <a:spLocks noGrp="1"/>
          </p:cNvSpPr>
          <p:nvPr>
            <p:ph type="ftr" sz="quarter" idx="3"/>
          </p:nvPr>
        </p:nvSpPr>
        <p:spPr/>
        <p:txBody>
          <a:bodyPr/>
          <a:lstStyle/>
          <a:p>
            <a:pPr algn="r"/>
            <a:fld id="{B1F92669-E9AC-495A-9485-4D654D029480}" type="slidenum">
              <a:rPr lang="en-GB" smtClean="0"/>
              <a:pPr algn="r"/>
              <a:t>8</a:t>
            </a:fld>
            <a:endParaRPr lang="en-GB" dirty="0"/>
          </a:p>
        </p:txBody>
      </p:sp>
      <p:sp>
        <p:nvSpPr>
          <p:cNvPr id="3" name="Text Placeholder 2">
            <a:extLst>
              <a:ext uri="{FF2B5EF4-FFF2-40B4-BE49-F238E27FC236}">
                <a16:creationId xmlns:a16="http://schemas.microsoft.com/office/drawing/2014/main" id="{E8875099-FA85-4CA4-ACF6-4DE79FFED9E7}"/>
              </a:ext>
            </a:extLst>
          </p:cNvPr>
          <p:cNvSpPr>
            <a:spLocks noGrp="1"/>
          </p:cNvSpPr>
          <p:nvPr>
            <p:ph type="body" sz="quarter" idx="14"/>
          </p:nvPr>
        </p:nvSpPr>
        <p:spPr/>
        <p:txBody>
          <a:bodyPr/>
          <a:lstStyle/>
          <a:p>
            <a:endParaRPr lang="en-US"/>
          </a:p>
        </p:txBody>
      </p:sp>
      <p:sp>
        <p:nvSpPr>
          <p:cNvPr id="4" name="Content Placeholder 3">
            <a:extLst>
              <a:ext uri="{FF2B5EF4-FFF2-40B4-BE49-F238E27FC236}">
                <a16:creationId xmlns:a16="http://schemas.microsoft.com/office/drawing/2014/main" id="{2A60229D-0815-4020-8197-2A88A6389F92}"/>
              </a:ext>
            </a:extLst>
          </p:cNvPr>
          <p:cNvSpPr>
            <a:spLocks noGrp="1"/>
          </p:cNvSpPr>
          <p:nvPr>
            <p:ph sz="half" idx="2"/>
          </p:nvPr>
        </p:nvSpPr>
        <p:spPr/>
        <p:txBody>
          <a:bodyPr>
            <a:normAutofit fontScale="92500" lnSpcReduction="10000"/>
          </a:bodyPr>
          <a:lstStyle/>
          <a:p>
            <a:r>
              <a:rPr lang="en-US" sz="3200" dirty="0"/>
              <a:t>Commit crunches </a:t>
            </a:r>
          </a:p>
          <a:p>
            <a:pPr marL="457200" indent="-457200">
              <a:buFont typeface="Arial" panose="020B0604020202020204" pitchFamily="34" charset="0"/>
              <a:buChar char="•"/>
            </a:pPr>
            <a:r>
              <a:rPr lang="en-US" sz="3200" dirty="0"/>
              <a:t>File content</a:t>
            </a:r>
          </a:p>
          <a:p>
            <a:pPr marL="457200" indent="-457200">
              <a:buFont typeface="Arial" panose="020B0604020202020204" pitchFamily="34" charset="0"/>
              <a:buChar char="•"/>
            </a:pPr>
            <a:r>
              <a:rPr lang="en-US" sz="3200" dirty="0"/>
              <a:t>Commit date</a:t>
            </a:r>
          </a:p>
          <a:p>
            <a:pPr marL="457200" indent="-457200">
              <a:buFont typeface="Arial" panose="020B0604020202020204" pitchFamily="34" charset="0"/>
              <a:buChar char="•"/>
            </a:pPr>
            <a:r>
              <a:rPr lang="en-US" sz="3200" dirty="0"/>
              <a:t>Parent references,</a:t>
            </a:r>
          </a:p>
          <a:p>
            <a:pPr marL="457200" indent="-457200">
              <a:buFont typeface="Arial" panose="020B0604020202020204" pitchFamily="34" charset="0"/>
              <a:buChar char="•"/>
            </a:pPr>
            <a:r>
              <a:rPr lang="en-US" sz="3200" dirty="0"/>
              <a:t>Their directory structure</a:t>
            </a:r>
          </a:p>
          <a:p>
            <a:pPr marL="457200" indent="-457200">
              <a:buFont typeface="Arial" panose="020B0604020202020204" pitchFamily="34" charset="0"/>
              <a:buChar char="•"/>
            </a:pPr>
            <a:r>
              <a:rPr lang="en-US" sz="3200" dirty="0"/>
              <a:t>your commit comments </a:t>
            </a:r>
          </a:p>
          <a:p>
            <a:r>
              <a:rPr lang="en-US" sz="3200" dirty="0"/>
              <a:t>and produces a SHA-1 hash code.</a:t>
            </a:r>
          </a:p>
          <a:p>
            <a:r>
              <a:rPr lang="en-US" sz="3200" dirty="0"/>
              <a:t> </a:t>
            </a:r>
          </a:p>
        </p:txBody>
      </p:sp>
      <p:sp>
        <p:nvSpPr>
          <p:cNvPr id="6" name="Text Placeholder 4">
            <a:extLst>
              <a:ext uri="{FF2B5EF4-FFF2-40B4-BE49-F238E27FC236}">
                <a16:creationId xmlns:a16="http://schemas.microsoft.com/office/drawing/2014/main" id="{BFA28150-72F8-4B40-B2AC-3F4EB9DBDFB4}"/>
              </a:ext>
            </a:extLst>
          </p:cNvPr>
          <p:cNvSpPr>
            <a:spLocks noGrp="1"/>
          </p:cNvSpPr>
          <p:nvPr>
            <p:ph type="body" sz="quarter" idx="15"/>
          </p:nvPr>
        </p:nvSpPr>
        <p:spPr>
          <a:xfrm>
            <a:off x="246063" y="1050925"/>
            <a:ext cx="8650287" cy="576263"/>
          </a:xfrm>
        </p:spPr>
        <p:txBody>
          <a:bodyPr/>
          <a:lstStyle/>
          <a:p>
            <a:r>
              <a:rPr lang="en-US" sz="3200" dirty="0"/>
              <a:t>What goes into a commit?</a:t>
            </a:r>
          </a:p>
        </p:txBody>
      </p:sp>
    </p:spTree>
    <p:extLst>
      <p:ext uri="{BB962C8B-B14F-4D97-AF65-F5344CB8AC3E}">
        <p14:creationId xmlns:p14="http://schemas.microsoft.com/office/powerpoint/2010/main" val="2076988963"/>
      </p:ext>
    </p:extLst>
  </p:cSld>
  <p:clrMapOvr>
    <a:masterClrMapping/>
  </p:clrMapOvr>
  <p:transition/>
</p:sld>
</file>

<file path=ppt/theme/theme1.xml><?xml version="1.0" encoding="utf-8"?>
<a:theme xmlns:a="http://schemas.openxmlformats.org/drawingml/2006/main" name="Default Theme">
  <a:themeElements>
    <a:clrScheme name="Custom 1">
      <a:dk1>
        <a:sysClr val="windowText" lastClr="000000"/>
      </a:dk1>
      <a:lt1>
        <a:sysClr val="window" lastClr="FFFFFF"/>
      </a:lt1>
      <a:dk2>
        <a:srgbClr val="005466"/>
      </a:dk2>
      <a:lt2>
        <a:srgbClr val="D9F3F4"/>
      </a:lt2>
      <a:accent1>
        <a:srgbClr val="3F949A"/>
      </a:accent1>
      <a:accent2>
        <a:srgbClr val="4764B0"/>
      </a:accent2>
      <a:accent3>
        <a:srgbClr val="4FADD1"/>
      </a:accent3>
      <a:accent4>
        <a:srgbClr val="85B692"/>
      </a:accent4>
      <a:accent5>
        <a:srgbClr val="6B94E2"/>
      </a:accent5>
      <a:accent6>
        <a:srgbClr val="819BAB"/>
      </a:accent6>
      <a:hlink>
        <a:srgbClr val="002060"/>
      </a:hlink>
      <a:folHlink>
        <a:srgbClr val="002060"/>
      </a:folHlink>
    </a:clrScheme>
    <a:fontScheme name="Nomur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12700" cap="flat" cmpd="sng" algn="ctr">
          <a:solidFill>
            <a:schemeClr val="accent2"/>
          </a:solidFill>
          <a:prstDash val="solid"/>
          <a:round/>
          <a:headEnd type="none" w="med" len="med"/>
          <a:tailEnd type="none" w="med" len="med"/>
        </a:ln>
        <a:effectLst/>
      </a:spPr>
      <a:bodyPr vert="horz" wrap="square" lIns="36000" tIns="36000" rIns="36000" bIns="36000" numCol="1" rtlCol="0" anchor="ctr" anchorCtr="1"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1200" b="1" i="0" u="none" strike="noStrike" cap="none" normalizeH="0" baseline="0" dirty="0" err="1" smtClean="0">
            <a:ln>
              <a:noFill/>
            </a:ln>
            <a:solidFill>
              <a:schemeClr val="tx1"/>
            </a:solidFill>
            <a:effectLst/>
            <a:latin typeface="Arial" charset="0"/>
          </a:defRPr>
        </a:defPPr>
      </a:lstStyle>
    </a:spDef>
    <a:lnDef>
      <a:spPr bwMode="auto">
        <a:solidFill>
          <a:schemeClr val="accent2"/>
        </a:solidFill>
        <a:ln w="9525" cap="flat" cmpd="sng" algn="ctr">
          <a:solidFill>
            <a:schemeClr val="tx1"/>
          </a:solidFill>
          <a:prstDash val="solid"/>
          <a:round/>
          <a:headEnd type="none" w="med" len="med"/>
          <a:tailEnd type="none" w="med" len="med"/>
        </a:ln>
        <a:effectLst/>
      </a:spPr>
      <a:bodyPr/>
      <a:lstStyle/>
    </a:lnDef>
  </a:objectDefaults>
  <a:extraClrScheme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20347</TotalTime>
  <Words>2751</Words>
  <Application>Microsoft Office PowerPoint</Application>
  <PresentationFormat>Letter Paper (8.5x11 in)</PresentationFormat>
  <Paragraphs>604</Paragraphs>
  <Slides>45</Slides>
  <Notes>24</Notes>
  <HiddenSlides>9</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45</vt:i4>
      </vt:variant>
    </vt:vector>
  </HeadingPairs>
  <TitlesOfParts>
    <vt:vector size="58" baseType="lpstr">
      <vt:lpstr>MS PGothic</vt:lpstr>
      <vt:lpstr>MS PGothic</vt:lpstr>
      <vt:lpstr>Arial</vt:lpstr>
      <vt:lpstr>Arial Unicode MS</vt:lpstr>
      <vt:lpstr>Calibri</vt:lpstr>
      <vt:lpstr>Century Gothic</vt:lpstr>
      <vt:lpstr>Cordia New</vt:lpstr>
      <vt:lpstr>Courier New</vt:lpstr>
      <vt:lpstr>Lucida Console</vt:lpstr>
      <vt:lpstr>Symbol</vt:lpstr>
      <vt:lpstr>Wingdings</vt:lpstr>
      <vt:lpstr>Default Theme</vt:lpstr>
      <vt:lpstr>Vapor Trail</vt:lpstr>
      <vt:lpstr>Anatomy of a  Git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Nomura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Git</dc:title>
  <dc:creator>Victor Grazi (IT/US)</dc:creator>
  <cp:lastModifiedBy>Victor Grazi</cp:lastModifiedBy>
  <cp:revision>211</cp:revision>
  <dcterms:created xsi:type="dcterms:W3CDTF">2018-04-17T14:19:20Z</dcterms:created>
  <dcterms:modified xsi:type="dcterms:W3CDTF">2018-10-19T21:22:15Z</dcterms:modified>
</cp:coreProperties>
</file>